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1.png" ContentType="image/png"/>
  <Override PartName="/ppt/media/image6.wmf" ContentType="image/x-wmf"/>
  <Override PartName="/ppt/media/image9.png" ContentType="image/png"/>
  <Override PartName="/ppt/media/image17.wmf" ContentType="image/x-wmf"/>
  <Override PartName="/ppt/media/image13.png" ContentType="image/png"/>
  <Override PartName="/ppt/media/image18.wmf" ContentType="image/x-wmf"/>
  <Override PartName="/ppt/media/image14.png" ContentType="image/png"/>
  <Override PartName="/ppt/media/image5.png" ContentType="image/png"/>
  <Override PartName="/ppt/media/image10.png" ContentType="image/png"/>
  <Override PartName="/ppt/media/image2.jpeg" ContentType="image/jpeg"/>
  <Override PartName="/ppt/media/image3.jpeg" ContentType="image/jpeg"/>
  <Override PartName="/ppt/media/image15.png" ContentType="image/png"/>
  <Override PartName="/ppt/media/image4.png" ContentType="image/png"/>
  <Override PartName="/ppt/media/image1.jpeg" ContentType="image/jpeg"/>
  <Override PartName="/ppt/media/image7.png" ContentType="image/png"/>
  <Override PartName="/ppt/media/image12.png" ContentType="image/png"/>
  <Override PartName="/ppt/media/image16.wmf" ContentType="image/x-wmf"/>
  <Override PartName="/ppt/media/image8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</a:t>
            </a:r>
            <a:r>
              <a:rPr b="0" lang="en-US" sz="4400" spc="-1" strike="noStrike">
                <a:latin typeface="Arial"/>
              </a:rPr>
              <a:t>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</a:t>
            </a:r>
            <a:r>
              <a:rPr b="0" lang="en-US" sz="4400" spc="-1" strike="noStrike">
                <a:latin typeface="Arial"/>
              </a:rPr>
              <a:t>it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wmf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wmf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685800" y="1124640"/>
            <a:ext cx="7770960" cy="146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Introduction à l’informatique graphique</a:t>
            </a:r>
            <a:br>
              <a:rPr sz="4400"/>
            </a:br>
            <a:endParaRPr b="0" lang="en-US" sz="44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3201840" y="5257800"/>
            <a:ext cx="2513160" cy="91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7000"/>
          </a:bodyPr>
          <a:p>
            <a:pPr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8b8b8b"/>
                </a:solidFill>
                <a:latin typeface="Calibri"/>
                <a:ea typeface="DejaVu Sans"/>
              </a:rPr>
              <a:t>C.Schreck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160560" y="6239160"/>
            <a:ext cx="9208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a6a6a6"/>
                </a:solidFill>
                <a:latin typeface="Calibri"/>
                <a:ea typeface="DejaVu Sans"/>
              </a:rPr>
              <a:t>Permission to reuse for teaching in </a:t>
            </a:r>
            <a:r>
              <a:rPr b="0" lang="en-US" sz="1800" spc="-1" strike="noStrike" u="sng">
                <a:solidFill>
                  <a:srgbClr val="a6a6a6"/>
                </a:solidFill>
                <a:uFillTx/>
                <a:latin typeface="Calibri"/>
                <a:ea typeface="DejaVu Sans"/>
              </a:rPr>
              <a:t>tuition-free schools</a:t>
            </a:r>
            <a:r>
              <a:rPr b="0" lang="en-US" sz="1800" spc="-1" strike="noStrike">
                <a:solidFill>
                  <a:srgbClr val="a6a6a6"/>
                </a:solidFill>
                <a:latin typeface="Calibri"/>
                <a:ea typeface="DejaVu Sans"/>
              </a:rPr>
              <a:t> is granted </a:t>
            </a:r>
            <a:r>
              <a:rPr b="0" lang="en-US" sz="1800" spc="-1" strike="noStrike" u="sng">
                <a:solidFill>
                  <a:srgbClr val="a6a6a6"/>
                </a:solidFill>
                <a:uFillTx/>
                <a:latin typeface="Calibri"/>
                <a:ea typeface="DejaVu Sans"/>
              </a:rPr>
              <a:t>provided that credits are given</a:t>
            </a:r>
            <a:r>
              <a:rPr b="0" lang="en-US" sz="1800" spc="-1" strike="noStrike">
                <a:solidFill>
                  <a:srgbClr val="a6a6a6"/>
                </a:solidFill>
                <a:latin typeface="Calibri"/>
                <a:ea typeface="DejaVu Sans"/>
              </a:rPr>
              <a:t>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a6a6a6"/>
                </a:solidFill>
                <a:latin typeface="Calibri"/>
                <a:ea typeface="DejaVu Sans"/>
              </a:rPr>
              <a:t>All other uses are forbidden without explicit permission.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1828800" y="2514600"/>
            <a:ext cx="5236560" cy="294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3054240" y="6008760"/>
            <a:ext cx="4400640" cy="8478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2"/>
          <p:cNvSpPr/>
          <p:nvPr/>
        </p:nvSpPr>
        <p:spPr>
          <a:xfrm>
            <a:off x="685800" y="298440"/>
            <a:ext cx="7770960" cy="60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Projection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3132000" y="1484280"/>
            <a:ext cx="5524560" cy="452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34800" indent="-333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Projects on screen space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88" name="Picture 12" descr=""/>
          <p:cNvPicPr/>
          <p:nvPr/>
        </p:nvPicPr>
        <p:blipFill>
          <a:blip r:embed="rId1"/>
          <a:stretch/>
        </p:blipFill>
        <p:spPr>
          <a:xfrm>
            <a:off x="6526080" y="2214720"/>
            <a:ext cx="1791000" cy="1189080"/>
          </a:xfrm>
          <a:prstGeom prst="rect">
            <a:avLst/>
          </a:prstGeom>
          <a:ln w="9525">
            <a:noFill/>
          </a:ln>
        </p:spPr>
      </p:pic>
      <p:pic>
        <p:nvPicPr>
          <p:cNvPr id="189" name="Picture 13" descr=""/>
          <p:cNvPicPr/>
          <p:nvPr/>
        </p:nvPicPr>
        <p:blipFill>
          <a:blip r:embed="rId2"/>
          <a:stretch/>
        </p:blipFill>
        <p:spPr>
          <a:xfrm>
            <a:off x="3965400" y="2290680"/>
            <a:ext cx="1584360" cy="1101960"/>
          </a:xfrm>
          <a:prstGeom prst="rect">
            <a:avLst/>
          </a:prstGeom>
          <a:ln w="9525">
            <a:noFill/>
          </a:ln>
        </p:spPr>
      </p:pic>
      <p:sp>
        <p:nvSpPr>
          <p:cNvPr id="190" name="CustomShape 4"/>
          <p:cNvSpPr/>
          <p:nvPr/>
        </p:nvSpPr>
        <p:spPr>
          <a:xfrm>
            <a:off x="4344840" y="3429000"/>
            <a:ext cx="909720" cy="455400"/>
          </a:xfrm>
          <a:prstGeom prst="rect">
            <a:avLst/>
          </a:prstGeom>
          <a:noFill/>
          <a:ln w="762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199"/>
              </a:spcBef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NDC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1" name="CustomShape 5"/>
          <p:cNvSpPr/>
          <p:nvPr/>
        </p:nvSpPr>
        <p:spPr>
          <a:xfrm>
            <a:off x="6526080" y="3430440"/>
            <a:ext cx="1914840" cy="455400"/>
          </a:xfrm>
          <a:prstGeom prst="rect">
            <a:avLst/>
          </a:prstGeom>
          <a:noFill/>
          <a:ln w="762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199"/>
              </a:spcBef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Screen Space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2" name="Line 6"/>
          <p:cNvSpPr/>
          <p:nvPr/>
        </p:nvSpPr>
        <p:spPr>
          <a:xfrm>
            <a:off x="5538600" y="2896920"/>
            <a:ext cx="1138320" cy="360"/>
          </a:xfrm>
          <a:prstGeom prst="line">
            <a:avLst/>
          </a:prstGeom>
          <a:ln cap="rnd" w="762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93" name="Picture 17" descr=""/>
          <p:cNvPicPr/>
          <p:nvPr/>
        </p:nvPicPr>
        <p:blipFill>
          <a:blip r:embed="rId3"/>
          <a:stretch/>
        </p:blipFill>
        <p:spPr>
          <a:xfrm>
            <a:off x="3205080" y="4035600"/>
            <a:ext cx="5767560" cy="2505240"/>
          </a:xfrm>
          <a:prstGeom prst="rect">
            <a:avLst/>
          </a:prstGeom>
          <a:ln w="76200">
            <a:noFill/>
          </a:ln>
        </p:spPr>
      </p:pic>
      <p:sp>
        <p:nvSpPr>
          <p:cNvPr id="194" name="CustomShape 7"/>
          <p:cNvSpPr/>
          <p:nvPr/>
        </p:nvSpPr>
        <p:spPr>
          <a:xfrm>
            <a:off x="5700600" y="6502320"/>
            <a:ext cx="3407040" cy="34776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Durand/Cutler MIT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5" name="CustomShape 8"/>
          <p:cNvSpPr/>
          <p:nvPr/>
        </p:nvSpPr>
        <p:spPr>
          <a:xfrm>
            <a:off x="539640" y="1774800"/>
            <a:ext cx="2372040" cy="644760"/>
          </a:xfrm>
          <a:prstGeom prst="rect">
            <a:avLst/>
          </a:prstGeom>
          <a:solidFill>
            <a:srgbClr val="ffffcc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Transforms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6" name="CustomShape 9"/>
          <p:cNvSpPr/>
          <p:nvPr/>
        </p:nvSpPr>
        <p:spPr>
          <a:xfrm>
            <a:off x="539640" y="2495520"/>
            <a:ext cx="2372040" cy="642960"/>
          </a:xfrm>
          <a:prstGeom prst="rect">
            <a:avLst/>
          </a:prstGeom>
          <a:solidFill>
            <a:srgbClr val="ffffcc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Clipping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7" name="CustomShape 10"/>
          <p:cNvSpPr/>
          <p:nvPr/>
        </p:nvSpPr>
        <p:spPr>
          <a:xfrm>
            <a:off x="539640" y="3211560"/>
            <a:ext cx="2372040" cy="644760"/>
          </a:xfrm>
          <a:prstGeom prst="rect">
            <a:avLst/>
          </a:prstGeom>
          <a:solidFill>
            <a:srgbClr val="ffffcc"/>
          </a:solidFill>
          <a:ln cap="rnd" w="762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Projection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CustomShape 11"/>
          <p:cNvSpPr/>
          <p:nvPr/>
        </p:nvSpPr>
        <p:spPr>
          <a:xfrm>
            <a:off x="539640" y="3935520"/>
            <a:ext cx="2372040" cy="644760"/>
          </a:xfrm>
          <a:prstGeom prst="rect">
            <a:avLst/>
          </a:prstGeom>
          <a:solidFill>
            <a:srgbClr val="66ccff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Rasterization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CustomShape 12"/>
          <p:cNvSpPr/>
          <p:nvPr/>
        </p:nvSpPr>
        <p:spPr>
          <a:xfrm>
            <a:off x="539640" y="5375160"/>
            <a:ext cx="2372040" cy="644760"/>
          </a:xfrm>
          <a:prstGeom prst="rect">
            <a:avLst/>
          </a:prstGeom>
          <a:solidFill>
            <a:srgbClr val="66ccff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Z-test, Blending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CustomShape 13"/>
          <p:cNvSpPr/>
          <p:nvPr/>
        </p:nvSpPr>
        <p:spPr>
          <a:xfrm>
            <a:off x="539640" y="4654440"/>
            <a:ext cx="2372040" cy="644760"/>
          </a:xfrm>
          <a:prstGeom prst="rect">
            <a:avLst/>
          </a:prstGeom>
          <a:solidFill>
            <a:srgbClr val="66ccff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Shading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116000" y="476280"/>
            <a:ext cx="7770960" cy="60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Rasterization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3160800" y="1600200"/>
            <a:ext cx="5524560" cy="452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34800" indent="-333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Vector to pixels</a:t>
            </a:r>
            <a:endParaRPr b="0" lang="en-US" sz="2400" spc="-1" strike="noStrike">
              <a:latin typeface="Arial"/>
            </a:endParaRPr>
          </a:p>
          <a:p>
            <a:pPr marL="334800" indent="-333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Interpolate values (color, depth, etc.)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539640" y="1774800"/>
            <a:ext cx="2372040" cy="644760"/>
          </a:xfrm>
          <a:prstGeom prst="rect">
            <a:avLst/>
          </a:prstGeom>
          <a:solidFill>
            <a:srgbClr val="ffffcc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Transforms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539640" y="2495520"/>
            <a:ext cx="2372040" cy="642960"/>
          </a:xfrm>
          <a:prstGeom prst="rect">
            <a:avLst/>
          </a:prstGeom>
          <a:solidFill>
            <a:srgbClr val="ffffcc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Clipping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539640" y="3211560"/>
            <a:ext cx="2372040" cy="644760"/>
          </a:xfrm>
          <a:prstGeom prst="rect">
            <a:avLst/>
          </a:prstGeom>
          <a:solidFill>
            <a:srgbClr val="ffffcc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Projection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CustomShape 6"/>
          <p:cNvSpPr/>
          <p:nvPr/>
        </p:nvSpPr>
        <p:spPr>
          <a:xfrm>
            <a:off x="539640" y="3935520"/>
            <a:ext cx="2372040" cy="644760"/>
          </a:xfrm>
          <a:prstGeom prst="rect">
            <a:avLst/>
          </a:prstGeom>
          <a:solidFill>
            <a:srgbClr val="66ccff"/>
          </a:solidFill>
          <a:ln cap="rnd" w="762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Rasterization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7" name="CustomShape 7"/>
          <p:cNvSpPr/>
          <p:nvPr/>
        </p:nvSpPr>
        <p:spPr>
          <a:xfrm>
            <a:off x="539640" y="5375160"/>
            <a:ext cx="2372040" cy="644760"/>
          </a:xfrm>
          <a:prstGeom prst="rect">
            <a:avLst/>
          </a:prstGeom>
          <a:solidFill>
            <a:srgbClr val="66ccff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Z-test, Blending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8" name="CustomShape 8"/>
          <p:cNvSpPr/>
          <p:nvPr/>
        </p:nvSpPr>
        <p:spPr>
          <a:xfrm>
            <a:off x="539640" y="4654440"/>
            <a:ext cx="2372040" cy="644760"/>
          </a:xfrm>
          <a:prstGeom prst="rect">
            <a:avLst/>
          </a:prstGeom>
          <a:solidFill>
            <a:srgbClr val="66ccff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Shading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09" name="Group 9"/>
          <p:cNvGrpSpPr/>
          <p:nvPr/>
        </p:nvGrpSpPr>
        <p:grpSpPr>
          <a:xfrm>
            <a:off x="4666680" y="2973960"/>
            <a:ext cx="2063520" cy="2580480"/>
            <a:chOff x="4666680" y="2973960"/>
            <a:chExt cx="2063520" cy="2580480"/>
          </a:xfrm>
        </p:grpSpPr>
        <p:grpSp>
          <p:nvGrpSpPr>
            <p:cNvPr id="210" name="Group 10"/>
            <p:cNvGrpSpPr/>
            <p:nvPr/>
          </p:nvGrpSpPr>
          <p:grpSpPr>
            <a:xfrm>
              <a:off x="4666680" y="2973960"/>
              <a:ext cx="2063520" cy="2580480"/>
              <a:chOff x="4666680" y="2973960"/>
              <a:chExt cx="2063520" cy="2580480"/>
            </a:xfrm>
          </p:grpSpPr>
          <p:sp>
            <p:nvSpPr>
              <p:cNvPr id="211" name="CustomShape 11"/>
              <p:cNvSpPr/>
              <p:nvPr/>
            </p:nvSpPr>
            <p:spPr>
              <a:xfrm>
                <a:off x="5182920" y="2973960"/>
                <a:ext cx="514800" cy="51480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2" name="CustomShape 12"/>
              <p:cNvSpPr/>
              <p:nvPr/>
            </p:nvSpPr>
            <p:spPr>
              <a:xfrm>
                <a:off x="5699160" y="2973960"/>
                <a:ext cx="514800" cy="5148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3" name="CustomShape 13"/>
              <p:cNvSpPr/>
              <p:nvPr/>
            </p:nvSpPr>
            <p:spPr>
              <a:xfrm>
                <a:off x="6215400" y="2973960"/>
                <a:ext cx="514800" cy="5148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4" name="CustomShape 14"/>
              <p:cNvSpPr/>
              <p:nvPr/>
            </p:nvSpPr>
            <p:spPr>
              <a:xfrm>
                <a:off x="5182920" y="3490560"/>
                <a:ext cx="514800" cy="5148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5" name="CustomShape 15"/>
              <p:cNvSpPr/>
              <p:nvPr/>
            </p:nvSpPr>
            <p:spPr>
              <a:xfrm>
                <a:off x="5699160" y="3490560"/>
                <a:ext cx="514800" cy="5148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6" name="CustomShape 16"/>
              <p:cNvSpPr/>
              <p:nvPr/>
            </p:nvSpPr>
            <p:spPr>
              <a:xfrm>
                <a:off x="6215400" y="3490560"/>
                <a:ext cx="514800" cy="5148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7" name="CustomShape 17"/>
              <p:cNvSpPr/>
              <p:nvPr/>
            </p:nvSpPr>
            <p:spPr>
              <a:xfrm>
                <a:off x="5182920" y="4006800"/>
                <a:ext cx="514800" cy="5148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" name="CustomShape 18"/>
              <p:cNvSpPr/>
              <p:nvPr/>
            </p:nvSpPr>
            <p:spPr>
              <a:xfrm>
                <a:off x="5699160" y="4006800"/>
                <a:ext cx="514800" cy="5148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" name="CustomShape 19"/>
              <p:cNvSpPr/>
              <p:nvPr/>
            </p:nvSpPr>
            <p:spPr>
              <a:xfrm>
                <a:off x="6215400" y="4006800"/>
                <a:ext cx="514800" cy="51480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" name="CustomShape 20"/>
              <p:cNvSpPr/>
              <p:nvPr/>
            </p:nvSpPr>
            <p:spPr>
              <a:xfrm>
                <a:off x="5182920" y="4523400"/>
                <a:ext cx="514800" cy="5148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" name="CustomShape 21"/>
              <p:cNvSpPr/>
              <p:nvPr/>
            </p:nvSpPr>
            <p:spPr>
              <a:xfrm>
                <a:off x="5699160" y="4523400"/>
                <a:ext cx="514800" cy="5148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" name="CustomShape 22"/>
              <p:cNvSpPr/>
              <p:nvPr/>
            </p:nvSpPr>
            <p:spPr>
              <a:xfrm>
                <a:off x="6215400" y="4523400"/>
                <a:ext cx="514800" cy="51480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3" name="CustomShape 23"/>
              <p:cNvSpPr/>
              <p:nvPr/>
            </p:nvSpPr>
            <p:spPr>
              <a:xfrm>
                <a:off x="5182920" y="5039640"/>
                <a:ext cx="514800" cy="51480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4" name="CustomShape 24"/>
              <p:cNvSpPr/>
              <p:nvPr/>
            </p:nvSpPr>
            <p:spPr>
              <a:xfrm>
                <a:off x="5699160" y="5039640"/>
                <a:ext cx="514800" cy="5148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5" name="CustomShape 25"/>
              <p:cNvSpPr/>
              <p:nvPr/>
            </p:nvSpPr>
            <p:spPr>
              <a:xfrm>
                <a:off x="6215400" y="5039640"/>
                <a:ext cx="514800" cy="51480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6" name="CustomShape 26"/>
              <p:cNvSpPr/>
              <p:nvPr/>
            </p:nvSpPr>
            <p:spPr>
              <a:xfrm>
                <a:off x="4666680" y="2973960"/>
                <a:ext cx="514800" cy="51480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7" name="CustomShape 27"/>
              <p:cNvSpPr/>
              <p:nvPr/>
            </p:nvSpPr>
            <p:spPr>
              <a:xfrm>
                <a:off x="4666680" y="3490560"/>
                <a:ext cx="514800" cy="5148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" name="CustomShape 28"/>
              <p:cNvSpPr/>
              <p:nvPr/>
            </p:nvSpPr>
            <p:spPr>
              <a:xfrm>
                <a:off x="4666680" y="4006800"/>
                <a:ext cx="514800" cy="51480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" name="CustomShape 29"/>
              <p:cNvSpPr/>
              <p:nvPr/>
            </p:nvSpPr>
            <p:spPr>
              <a:xfrm>
                <a:off x="4666680" y="4523400"/>
                <a:ext cx="514800" cy="51480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0" name="CustomShape 30"/>
              <p:cNvSpPr/>
              <p:nvPr/>
            </p:nvSpPr>
            <p:spPr>
              <a:xfrm>
                <a:off x="4666680" y="5039640"/>
                <a:ext cx="514800" cy="51480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31" name="Group 31"/>
            <p:cNvGrpSpPr/>
            <p:nvPr/>
          </p:nvGrpSpPr>
          <p:grpSpPr>
            <a:xfrm>
              <a:off x="5046120" y="3358080"/>
              <a:ext cx="1437120" cy="2015640"/>
              <a:chOff x="5046120" y="3358080"/>
              <a:chExt cx="1437120" cy="2015640"/>
            </a:xfrm>
          </p:grpSpPr>
          <p:sp>
            <p:nvSpPr>
              <p:cNvPr id="232" name="Line 32"/>
              <p:cNvSpPr/>
              <p:nvPr/>
            </p:nvSpPr>
            <p:spPr>
              <a:xfrm>
                <a:off x="5052240" y="3664440"/>
                <a:ext cx="738000" cy="1709280"/>
              </a:xfrm>
              <a:prstGeom prst="line">
                <a:avLst/>
              </a:prstGeom>
              <a:ln cap="rnd" w="381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" name="Line 33"/>
              <p:cNvSpPr/>
              <p:nvPr/>
            </p:nvSpPr>
            <p:spPr>
              <a:xfrm flipV="1">
                <a:off x="5792760" y="3358080"/>
                <a:ext cx="690480" cy="2014200"/>
              </a:xfrm>
              <a:prstGeom prst="line">
                <a:avLst/>
              </a:prstGeom>
              <a:ln cap="rnd" w="381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" name="Line 34"/>
              <p:cNvSpPr/>
              <p:nvPr/>
            </p:nvSpPr>
            <p:spPr>
              <a:xfrm flipH="1">
                <a:off x="5046120" y="3360960"/>
                <a:ext cx="1428120" cy="304920"/>
              </a:xfrm>
              <a:prstGeom prst="line">
                <a:avLst/>
              </a:prstGeom>
              <a:ln cap="rnd" w="381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Use line rasterization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Compute the boundary pixels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37" name="Picture 4" descr=""/>
          <p:cNvPicPr/>
          <p:nvPr/>
        </p:nvPicPr>
        <p:blipFill>
          <a:blip r:embed="rId1"/>
          <a:stretch/>
        </p:blipFill>
        <p:spPr>
          <a:xfrm>
            <a:off x="873000" y="3429000"/>
            <a:ext cx="4230720" cy="280692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Scan-line Rasterization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Compute the boundary pixels</a:t>
            </a:r>
            <a:endParaRPr b="0" lang="en-US" sz="32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Fill the spans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40" name="Picture 4" descr=""/>
          <p:cNvPicPr/>
          <p:nvPr/>
        </p:nvPicPr>
        <p:blipFill>
          <a:blip r:embed="rId1"/>
          <a:stretch/>
        </p:blipFill>
        <p:spPr>
          <a:xfrm>
            <a:off x="873000" y="3429000"/>
            <a:ext cx="4230720" cy="280692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For modern graphics cards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2" name="Picture 4" descr=""/>
          <p:cNvPicPr/>
          <p:nvPr/>
        </p:nvPicPr>
        <p:blipFill>
          <a:blip r:embed="rId1"/>
          <a:stretch/>
        </p:blipFill>
        <p:spPr>
          <a:xfrm>
            <a:off x="2051640" y="2061000"/>
            <a:ext cx="5132520" cy="364680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708000" y="3573000"/>
            <a:ext cx="286560" cy="286560"/>
          </a:xfrm>
          <a:prstGeom prst="ellipse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5436000" y="2061000"/>
            <a:ext cx="286560" cy="286560"/>
          </a:xfrm>
          <a:prstGeom prst="ellipse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3276000" y="1484640"/>
            <a:ext cx="286560" cy="286560"/>
          </a:xfrm>
          <a:prstGeom prst="ellipse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 flipV="1">
            <a:off x="3953880" y="2304000"/>
            <a:ext cx="1523160" cy="130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5"/>
          <p:cNvSpPr/>
          <p:nvPr/>
        </p:nvSpPr>
        <p:spPr>
          <a:xfrm flipH="1" flipV="1">
            <a:off x="3562560" y="1627200"/>
            <a:ext cx="1913040" cy="47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6"/>
          <p:cNvSpPr/>
          <p:nvPr/>
        </p:nvSpPr>
        <p:spPr>
          <a:xfrm>
            <a:off x="3420000" y="1772640"/>
            <a:ext cx="328680" cy="184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Line 7"/>
          <p:cNvSpPr/>
          <p:nvPr/>
        </p:nvSpPr>
        <p:spPr>
          <a:xfrm flipH="1" flipV="1">
            <a:off x="611280" y="908640"/>
            <a:ext cx="7345080" cy="178524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8"/>
          <p:cNvSpPr/>
          <p:nvPr/>
        </p:nvSpPr>
        <p:spPr>
          <a:xfrm flipH="1">
            <a:off x="4354560" y="1801440"/>
            <a:ext cx="70560" cy="30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79646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251" name="CustomShape 9"/>
          <p:cNvSpPr/>
          <p:nvPr/>
        </p:nvSpPr>
        <p:spPr>
          <a:xfrm flipV="1">
            <a:off x="3564000" y="2511000"/>
            <a:ext cx="267840" cy="4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79646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252" name="CustomShape 10"/>
          <p:cNvSpPr/>
          <p:nvPr/>
        </p:nvSpPr>
        <p:spPr>
          <a:xfrm flipH="1" flipV="1">
            <a:off x="4547160" y="2692440"/>
            <a:ext cx="165960" cy="25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79646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253" name="CustomShape 11"/>
          <p:cNvSpPr/>
          <p:nvPr/>
        </p:nvSpPr>
        <p:spPr>
          <a:xfrm>
            <a:off x="4572000" y="3499920"/>
            <a:ext cx="184680" cy="182160"/>
          </a:xfrm>
          <a:prstGeom prst="ellipse">
            <a:avLst/>
          </a:prstGeom>
          <a:solidFill>
            <a:schemeClr val="bg1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12"/>
          <p:cNvSpPr/>
          <p:nvPr/>
        </p:nvSpPr>
        <p:spPr>
          <a:xfrm>
            <a:off x="4210200" y="2169720"/>
            <a:ext cx="184680" cy="182160"/>
          </a:xfrm>
          <a:prstGeom prst="ellipse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13"/>
          <p:cNvSpPr/>
          <p:nvPr/>
        </p:nvSpPr>
        <p:spPr>
          <a:xfrm>
            <a:off x="4823280" y="2202120"/>
            <a:ext cx="184680" cy="182160"/>
          </a:xfrm>
          <a:prstGeom prst="ellipse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14"/>
          <p:cNvSpPr/>
          <p:nvPr/>
        </p:nvSpPr>
        <p:spPr>
          <a:xfrm>
            <a:off x="3708000" y="1877040"/>
            <a:ext cx="184680" cy="182160"/>
          </a:xfrm>
          <a:prstGeom prst="ellipse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15"/>
          <p:cNvSpPr/>
          <p:nvPr/>
        </p:nvSpPr>
        <p:spPr>
          <a:xfrm>
            <a:off x="3884040" y="2462040"/>
            <a:ext cx="184680" cy="182160"/>
          </a:xfrm>
          <a:prstGeom prst="ellipse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16"/>
          <p:cNvSpPr/>
          <p:nvPr/>
        </p:nvSpPr>
        <p:spPr>
          <a:xfrm>
            <a:off x="4521240" y="2441880"/>
            <a:ext cx="184680" cy="182160"/>
          </a:xfrm>
          <a:prstGeom prst="ellipse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685800" y="387360"/>
            <a:ext cx="7770960" cy="60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Shading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539640" y="1774800"/>
            <a:ext cx="2372040" cy="644760"/>
          </a:xfrm>
          <a:prstGeom prst="rect">
            <a:avLst/>
          </a:prstGeom>
          <a:solidFill>
            <a:srgbClr val="ffffcc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Transforms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539640" y="2495520"/>
            <a:ext cx="2372040" cy="642960"/>
          </a:xfrm>
          <a:prstGeom prst="rect">
            <a:avLst/>
          </a:prstGeom>
          <a:solidFill>
            <a:srgbClr val="ffffcc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Clipping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2" name="CustomShape 4"/>
          <p:cNvSpPr/>
          <p:nvPr/>
        </p:nvSpPr>
        <p:spPr>
          <a:xfrm>
            <a:off x="539640" y="3211560"/>
            <a:ext cx="2372040" cy="644760"/>
          </a:xfrm>
          <a:prstGeom prst="rect">
            <a:avLst/>
          </a:prstGeom>
          <a:solidFill>
            <a:srgbClr val="ffffcc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Projection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3" name="CustomShape 5"/>
          <p:cNvSpPr/>
          <p:nvPr/>
        </p:nvSpPr>
        <p:spPr>
          <a:xfrm>
            <a:off x="539640" y="3935520"/>
            <a:ext cx="2372040" cy="644760"/>
          </a:xfrm>
          <a:prstGeom prst="rect">
            <a:avLst/>
          </a:prstGeom>
          <a:solidFill>
            <a:srgbClr val="66ccff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Rasterization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4" name="CustomShape 6"/>
          <p:cNvSpPr/>
          <p:nvPr/>
        </p:nvSpPr>
        <p:spPr>
          <a:xfrm>
            <a:off x="539640" y="5375160"/>
            <a:ext cx="2372040" cy="644760"/>
          </a:xfrm>
          <a:prstGeom prst="rect">
            <a:avLst/>
          </a:prstGeom>
          <a:solidFill>
            <a:srgbClr val="66ccff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Z-test, Blending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5" name="CustomShape 7"/>
          <p:cNvSpPr/>
          <p:nvPr/>
        </p:nvSpPr>
        <p:spPr>
          <a:xfrm>
            <a:off x="539640" y="4654440"/>
            <a:ext cx="2372040" cy="644760"/>
          </a:xfrm>
          <a:prstGeom prst="rect">
            <a:avLst/>
          </a:prstGeom>
          <a:solidFill>
            <a:srgbClr val="66ccff"/>
          </a:solidFill>
          <a:ln cap="rnd" w="762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Shading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66" name="Group 8"/>
          <p:cNvGrpSpPr/>
          <p:nvPr/>
        </p:nvGrpSpPr>
        <p:grpSpPr>
          <a:xfrm>
            <a:off x="4666680" y="2397960"/>
            <a:ext cx="2063520" cy="2580120"/>
            <a:chOff x="4666680" y="2397960"/>
            <a:chExt cx="2063520" cy="2580120"/>
          </a:xfrm>
        </p:grpSpPr>
        <p:grpSp>
          <p:nvGrpSpPr>
            <p:cNvPr id="267" name="Group 9"/>
            <p:cNvGrpSpPr/>
            <p:nvPr/>
          </p:nvGrpSpPr>
          <p:grpSpPr>
            <a:xfrm>
              <a:off x="4666680" y="2397960"/>
              <a:ext cx="2063520" cy="2580120"/>
              <a:chOff x="4666680" y="2397960"/>
              <a:chExt cx="2063520" cy="2580120"/>
            </a:xfrm>
          </p:grpSpPr>
          <p:sp>
            <p:nvSpPr>
              <p:cNvPr id="268" name="CustomShape 10"/>
              <p:cNvSpPr/>
              <p:nvPr/>
            </p:nvSpPr>
            <p:spPr>
              <a:xfrm>
                <a:off x="5182920" y="2397960"/>
                <a:ext cx="514800" cy="51480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9" name="CustomShape 11"/>
              <p:cNvSpPr/>
              <p:nvPr/>
            </p:nvSpPr>
            <p:spPr>
              <a:xfrm>
                <a:off x="5699160" y="2397960"/>
                <a:ext cx="514800" cy="514800"/>
              </a:xfrm>
              <a:prstGeom prst="rect">
                <a:avLst/>
              </a:prstGeom>
              <a:solidFill>
                <a:srgbClr val="dc5c34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0" name="CustomShape 12"/>
              <p:cNvSpPr/>
              <p:nvPr/>
            </p:nvSpPr>
            <p:spPr>
              <a:xfrm>
                <a:off x="6215400" y="2397960"/>
                <a:ext cx="514800" cy="514800"/>
              </a:xfrm>
              <a:prstGeom prst="rect">
                <a:avLst/>
              </a:prstGeom>
              <a:solidFill>
                <a:srgbClr val="de0000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1" name="CustomShape 13"/>
              <p:cNvSpPr/>
              <p:nvPr/>
            </p:nvSpPr>
            <p:spPr>
              <a:xfrm>
                <a:off x="5182920" y="2914200"/>
                <a:ext cx="514800" cy="514800"/>
              </a:xfrm>
              <a:prstGeom prst="rect">
                <a:avLst/>
              </a:prstGeom>
              <a:solidFill>
                <a:srgbClr val="9fbb15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2" name="CustomShape 14"/>
              <p:cNvSpPr/>
              <p:nvPr/>
            </p:nvSpPr>
            <p:spPr>
              <a:xfrm>
                <a:off x="5699160" y="2914200"/>
                <a:ext cx="514800" cy="514800"/>
              </a:xfrm>
              <a:prstGeom prst="rect">
                <a:avLst/>
              </a:prstGeom>
              <a:solidFill>
                <a:srgbClr val="e63d08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3" name="CustomShape 15"/>
              <p:cNvSpPr/>
              <p:nvPr/>
            </p:nvSpPr>
            <p:spPr>
              <a:xfrm>
                <a:off x="6215400" y="2914200"/>
                <a:ext cx="514800" cy="514800"/>
              </a:xfrm>
              <a:prstGeom prst="rect">
                <a:avLst/>
              </a:prstGeom>
              <a:solidFill>
                <a:srgbClr val="eb419a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4" name="CustomShape 16"/>
              <p:cNvSpPr/>
              <p:nvPr/>
            </p:nvSpPr>
            <p:spPr>
              <a:xfrm>
                <a:off x="5182920" y="3430440"/>
                <a:ext cx="514800" cy="514800"/>
              </a:xfrm>
              <a:prstGeom prst="rect">
                <a:avLst/>
              </a:prstGeom>
              <a:solidFill>
                <a:srgbClr val="99ff99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5" name="CustomShape 17"/>
              <p:cNvSpPr/>
              <p:nvPr/>
            </p:nvSpPr>
            <p:spPr>
              <a:xfrm>
                <a:off x="5699160" y="3430440"/>
                <a:ext cx="514800" cy="514800"/>
              </a:xfrm>
              <a:prstGeom prst="rect">
                <a:avLst/>
              </a:prstGeom>
              <a:solidFill>
                <a:srgbClr val="b333b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6" name="CustomShape 18"/>
              <p:cNvSpPr/>
              <p:nvPr/>
            </p:nvSpPr>
            <p:spPr>
              <a:xfrm>
                <a:off x="6215400" y="3430440"/>
                <a:ext cx="514800" cy="51480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" name="CustomShape 19"/>
              <p:cNvSpPr/>
              <p:nvPr/>
            </p:nvSpPr>
            <p:spPr>
              <a:xfrm>
                <a:off x="5182920" y="3947040"/>
                <a:ext cx="514800" cy="514800"/>
              </a:xfrm>
              <a:prstGeom prst="rect">
                <a:avLst/>
              </a:prstGeom>
              <a:solidFill>
                <a:srgbClr val="2ea7fa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8" name="CustomShape 20"/>
              <p:cNvSpPr/>
              <p:nvPr/>
            </p:nvSpPr>
            <p:spPr>
              <a:xfrm>
                <a:off x="5699160" y="3947040"/>
                <a:ext cx="514800" cy="514800"/>
              </a:xfrm>
              <a:prstGeom prst="rect">
                <a:avLst/>
              </a:prstGeom>
              <a:solidFill>
                <a:srgbClr val="6a13df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9" name="CustomShape 21"/>
              <p:cNvSpPr/>
              <p:nvPr/>
            </p:nvSpPr>
            <p:spPr>
              <a:xfrm>
                <a:off x="6215400" y="3947040"/>
                <a:ext cx="514800" cy="51480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" name="CustomShape 22"/>
              <p:cNvSpPr/>
              <p:nvPr/>
            </p:nvSpPr>
            <p:spPr>
              <a:xfrm>
                <a:off x="5182920" y="4463280"/>
                <a:ext cx="514800" cy="51480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1" name="CustomShape 23"/>
              <p:cNvSpPr/>
              <p:nvPr/>
            </p:nvSpPr>
            <p:spPr>
              <a:xfrm>
                <a:off x="5699160" y="4463280"/>
                <a:ext cx="514800" cy="514800"/>
              </a:xfrm>
              <a:prstGeom prst="rect">
                <a:avLst/>
              </a:prstGeom>
              <a:solidFill>
                <a:srgbClr val="4812e0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2" name="CustomShape 24"/>
              <p:cNvSpPr/>
              <p:nvPr/>
            </p:nvSpPr>
            <p:spPr>
              <a:xfrm>
                <a:off x="6215400" y="4463280"/>
                <a:ext cx="514800" cy="51480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3" name="CustomShape 25"/>
              <p:cNvSpPr/>
              <p:nvPr/>
            </p:nvSpPr>
            <p:spPr>
              <a:xfrm>
                <a:off x="4666680" y="2397960"/>
                <a:ext cx="514800" cy="51480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4" name="CustomShape 26"/>
              <p:cNvSpPr/>
              <p:nvPr/>
            </p:nvSpPr>
            <p:spPr>
              <a:xfrm>
                <a:off x="4666680" y="2914200"/>
                <a:ext cx="514800" cy="514800"/>
              </a:xfrm>
              <a:prstGeom prst="rect">
                <a:avLst/>
              </a:prstGeom>
              <a:solidFill>
                <a:srgbClr val="10fc1b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5" name="CustomShape 27"/>
              <p:cNvSpPr/>
              <p:nvPr/>
            </p:nvSpPr>
            <p:spPr>
              <a:xfrm>
                <a:off x="4666680" y="3430440"/>
                <a:ext cx="514800" cy="51480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6" name="CustomShape 28"/>
              <p:cNvSpPr/>
              <p:nvPr/>
            </p:nvSpPr>
            <p:spPr>
              <a:xfrm>
                <a:off x="4666680" y="3947040"/>
                <a:ext cx="514800" cy="51480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7" name="CustomShape 29"/>
              <p:cNvSpPr/>
              <p:nvPr/>
            </p:nvSpPr>
            <p:spPr>
              <a:xfrm>
                <a:off x="4666680" y="4463280"/>
                <a:ext cx="514800" cy="51480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88" name="Group 30"/>
            <p:cNvGrpSpPr/>
            <p:nvPr/>
          </p:nvGrpSpPr>
          <p:grpSpPr>
            <a:xfrm>
              <a:off x="5046120" y="2781720"/>
              <a:ext cx="1437120" cy="2016000"/>
              <a:chOff x="5046120" y="2781720"/>
              <a:chExt cx="1437120" cy="2016000"/>
            </a:xfrm>
          </p:grpSpPr>
          <p:sp>
            <p:nvSpPr>
              <p:cNvPr id="289" name="Line 31"/>
              <p:cNvSpPr/>
              <p:nvPr/>
            </p:nvSpPr>
            <p:spPr>
              <a:xfrm>
                <a:off x="5052240" y="3088440"/>
                <a:ext cx="738000" cy="1709280"/>
              </a:xfrm>
              <a:prstGeom prst="line">
                <a:avLst/>
              </a:prstGeom>
              <a:ln cap="rnd" w="381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0" name="Line 32"/>
              <p:cNvSpPr/>
              <p:nvPr/>
            </p:nvSpPr>
            <p:spPr>
              <a:xfrm flipV="1">
                <a:off x="5792760" y="2781720"/>
                <a:ext cx="690480" cy="2014200"/>
              </a:xfrm>
              <a:prstGeom prst="line">
                <a:avLst/>
              </a:prstGeom>
              <a:ln cap="rnd" w="381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1" name="Line 33"/>
              <p:cNvSpPr/>
              <p:nvPr/>
            </p:nvSpPr>
            <p:spPr>
              <a:xfrm flipH="1">
                <a:off x="5046120" y="2784600"/>
                <a:ext cx="1428120" cy="304920"/>
              </a:xfrm>
              <a:prstGeom prst="line">
                <a:avLst/>
              </a:prstGeom>
              <a:ln cap="rnd" w="381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685800" y="387360"/>
            <a:ext cx="7770960" cy="60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Visibility / Display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3160800" y="1600200"/>
            <a:ext cx="5524560" cy="211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34800" indent="-333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 (depth) -buffer: keep the closest pixel</a:t>
            </a:r>
            <a:endParaRPr b="0" lang="en-US" sz="2400" spc="-1" strike="noStrike">
              <a:latin typeface="Arial"/>
            </a:endParaRPr>
          </a:p>
          <a:p>
            <a:pPr marL="334800" indent="-33372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539640" y="1774800"/>
            <a:ext cx="2372040" cy="644760"/>
          </a:xfrm>
          <a:prstGeom prst="rect">
            <a:avLst/>
          </a:prstGeom>
          <a:solidFill>
            <a:srgbClr val="ffffcc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Transforms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5" name="CustomShape 4"/>
          <p:cNvSpPr/>
          <p:nvPr/>
        </p:nvSpPr>
        <p:spPr>
          <a:xfrm>
            <a:off x="539640" y="2495520"/>
            <a:ext cx="2372040" cy="642960"/>
          </a:xfrm>
          <a:prstGeom prst="rect">
            <a:avLst/>
          </a:prstGeom>
          <a:solidFill>
            <a:srgbClr val="ffffcc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Clipping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>
            <a:off x="539640" y="3211560"/>
            <a:ext cx="2372040" cy="644760"/>
          </a:xfrm>
          <a:prstGeom prst="rect">
            <a:avLst/>
          </a:prstGeom>
          <a:solidFill>
            <a:srgbClr val="ffffcc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Projection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7" name="CustomShape 6"/>
          <p:cNvSpPr/>
          <p:nvPr/>
        </p:nvSpPr>
        <p:spPr>
          <a:xfrm>
            <a:off x="539640" y="3935520"/>
            <a:ext cx="2372040" cy="644760"/>
          </a:xfrm>
          <a:prstGeom prst="rect">
            <a:avLst/>
          </a:prstGeom>
          <a:solidFill>
            <a:srgbClr val="66ccff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Rasterization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8" name="CustomShape 7"/>
          <p:cNvSpPr/>
          <p:nvPr/>
        </p:nvSpPr>
        <p:spPr>
          <a:xfrm>
            <a:off x="539640" y="5375160"/>
            <a:ext cx="2372040" cy="644760"/>
          </a:xfrm>
          <a:prstGeom prst="rect">
            <a:avLst/>
          </a:prstGeom>
          <a:solidFill>
            <a:srgbClr val="66ccff"/>
          </a:solidFill>
          <a:ln cap="rnd" w="762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Z-test, Blending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CustomShape 8"/>
          <p:cNvSpPr/>
          <p:nvPr/>
        </p:nvSpPr>
        <p:spPr>
          <a:xfrm>
            <a:off x="539640" y="4654440"/>
            <a:ext cx="2372040" cy="644760"/>
          </a:xfrm>
          <a:prstGeom prst="rect">
            <a:avLst/>
          </a:prstGeom>
          <a:solidFill>
            <a:srgbClr val="66ccff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Shading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300" name="Group 9"/>
          <p:cNvGrpSpPr/>
          <p:nvPr/>
        </p:nvGrpSpPr>
        <p:grpSpPr>
          <a:xfrm>
            <a:off x="4666680" y="2945520"/>
            <a:ext cx="2063520" cy="2580480"/>
            <a:chOff x="4666680" y="2945520"/>
            <a:chExt cx="2063520" cy="2580480"/>
          </a:xfrm>
        </p:grpSpPr>
        <p:grpSp>
          <p:nvGrpSpPr>
            <p:cNvPr id="301" name="Group 10"/>
            <p:cNvGrpSpPr/>
            <p:nvPr/>
          </p:nvGrpSpPr>
          <p:grpSpPr>
            <a:xfrm>
              <a:off x="4666680" y="2945520"/>
              <a:ext cx="2063520" cy="2580480"/>
              <a:chOff x="4666680" y="2945520"/>
              <a:chExt cx="2063520" cy="2580480"/>
            </a:xfrm>
          </p:grpSpPr>
          <p:sp>
            <p:nvSpPr>
              <p:cNvPr id="302" name="CustomShape 11"/>
              <p:cNvSpPr/>
              <p:nvPr/>
            </p:nvSpPr>
            <p:spPr>
              <a:xfrm>
                <a:off x="5182920" y="2945520"/>
                <a:ext cx="514800" cy="51480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3" name="CustomShape 12"/>
              <p:cNvSpPr/>
              <p:nvPr/>
            </p:nvSpPr>
            <p:spPr>
              <a:xfrm>
                <a:off x="5699160" y="2945520"/>
                <a:ext cx="514800" cy="5148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4" name="CustomShape 13"/>
              <p:cNvSpPr/>
              <p:nvPr/>
            </p:nvSpPr>
            <p:spPr>
              <a:xfrm>
                <a:off x="6215400" y="2945520"/>
                <a:ext cx="514800" cy="5148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" name="CustomShape 14"/>
              <p:cNvSpPr/>
              <p:nvPr/>
            </p:nvSpPr>
            <p:spPr>
              <a:xfrm>
                <a:off x="5182920" y="3461760"/>
                <a:ext cx="514800" cy="5148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" name="CustomShape 15"/>
              <p:cNvSpPr/>
              <p:nvPr/>
            </p:nvSpPr>
            <p:spPr>
              <a:xfrm>
                <a:off x="5699160" y="3461760"/>
                <a:ext cx="514800" cy="5148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" name="CustomShape 16"/>
              <p:cNvSpPr/>
              <p:nvPr/>
            </p:nvSpPr>
            <p:spPr>
              <a:xfrm>
                <a:off x="6215400" y="3461760"/>
                <a:ext cx="514800" cy="5148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" name="CustomShape 17"/>
              <p:cNvSpPr/>
              <p:nvPr/>
            </p:nvSpPr>
            <p:spPr>
              <a:xfrm>
                <a:off x="5182920" y="3978360"/>
                <a:ext cx="514800" cy="5148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" name="CustomShape 18"/>
              <p:cNvSpPr/>
              <p:nvPr/>
            </p:nvSpPr>
            <p:spPr>
              <a:xfrm>
                <a:off x="5699160" y="3978360"/>
                <a:ext cx="514800" cy="5148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0" name="CustomShape 19"/>
              <p:cNvSpPr/>
              <p:nvPr/>
            </p:nvSpPr>
            <p:spPr>
              <a:xfrm>
                <a:off x="6215400" y="3978360"/>
                <a:ext cx="514800" cy="51480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1" name="CustomShape 20"/>
              <p:cNvSpPr/>
              <p:nvPr/>
            </p:nvSpPr>
            <p:spPr>
              <a:xfrm>
                <a:off x="5182920" y="4494600"/>
                <a:ext cx="514800" cy="5148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2" name="CustomShape 21"/>
              <p:cNvSpPr/>
              <p:nvPr/>
            </p:nvSpPr>
            <p:spPr>
              <a:xfrm>
                <a:off x="5699160" y="4494600"/>
                <a:ext cx="514800" cy="5148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3" name="CustomShape 22"/>
              <p:cNvSpPr/>
              <p:nvPr/>
            </p:nvSpPr>
            <p:spPr>
              <a:xfrm>
                <a:off x="6215400" y="4494600"/>
                <a:ext cx="514800" cy="51480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4" name="CustomShape 23"/>
              <p:cNvSpPr/>
              <p:nvPr/>
            </p:nvSpPr>
            <p:spPr>
              <a:xfrm>
                <a:off x="5182920" y="5011200"/>
                <a:ext cx="514800" cy="51480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5" name="CustomShape 24"/>
              <p:cNvSpPr/>
              <p:nvPr/>
            </p:nvSpPr>
            <p:spPr>
              <a:xfrm>
                <a:off x="5699160" y="5011200"/>
                <a:ext cx="514800" cy="5148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6" name="CustomShape 25"/>
              <p:cNvSpPr/>
              <p:nvPr/>
            </p:nvSpPr>
            <p:spPr>
              <a:xfrm>
                <a:off x="6215400" y="5011200"/>
                <a:ext cx="514800" cy="51480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7" name="CustomShape 26"/>
              <p:cNvSpPr/>
              <p:nvPr/>
            </p:nvSpPr>
            <p:spPr>
              <a:xfrm>
                <a:off x="4666680" y="2945520"/>
                <a:ext cx="514800" cy="51480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" name="CustomShape 27"/>
              <p:cNvSpPr/>
              <p:nvPr/>
            </p:nvSpPr>
            <p:spPr>
              <a:xfrm>
                <a:off x="4666680" y="3461760"/>
                <a:ext cx="514800" cy="5148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9" name="CustomShape 28"/>
              <p:cNvSpPr/>
              <p:nvPr/>
            </p:nvSpPr>
            <p:spPr>
              <a:xfrm>
                <a:off x="4666680" y="3978360"/>
                <a:ext cx="514800" cy="51480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0" name="CustomShape 29"/>
              <p:cNvSpPr/>
              <p:nvPr/>
            </p:nvSpPr>
            <p:spPr>
              <a:xfrm>
                <a:off x="4666680" y="4494600"/>
                <a:ext cx="514800" cy="51480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1" name="CustomShape 30"/>
              <p:cNvSpPr/>
              <p:nvPr/>
            </p:nvSpPr>
            <p:spPr>
              <a:xfrm>
                <a:off x="4666680" y="5011200"/>
                <a:ext cx="514800" cy="51480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22" name="Group 31"/>
            <p:cNvGrpSpPr/>
            <p:nvPr/>
          </p:nvGrpSpPr>
          <p:grpSpPr>
            <a:xfrm>
              <a:off x="5046120" y="3329280"/>
              <a:ext cx="1437120" cy="2016000"/>
              <a:chOff x="5046120" y="3329280"/>
              <a:chExt cx="1437120" cy="2016000"/>
            </a:xfrm>
          </p:grpSpPr>
          <p:sp>
            <p:nvSpPr>
              <p:cNvPr id="323" name="Line 32"/>
              <p:cNvSpPr/>
              <p:nvPr/>
            </p:nvSpPr>
            <p:spPr>
              <a:xfrm>
                <a:off x="5052240" y="3636000"/>
                <a:ext cx="738000" cy="1709280"/>
              </a:xfrm>
              <a:prstGeom prst="line">
                <a:avLst/>
              </a:prstGeom>
              <a:ln cap="rnd" w="381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" name="Line 33"/>
              <p:cNvSpPr/>
              <p:nvPr/>
            </p:nvSpPr>
            <p:spPr>
              <a:xfrm flipV="1">
                <a:off x="5792760" y="3329280"/>
                <a:ext cx="690480" cy="2014200"/>
              </a:xfrm>
              <a:prstGeom prst="line">
                <a:avLst/>
              </a:prstGeom>
              <a:ln cap="rnd" w="381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5" name="Line 34"/>
              <p:cNvSpPr/>
              <p:nvPr/>
            </p:nvSpPr>
            <p:spPr>
              <a:xfrm flipH="1">
                <a:off x="5046120" y="3332520"/>
                <a:ext cx="1428120" cy="304920"/>
              </a:xfrm>
              <a:prstGeom prst="line">
                <a:avLst/>
              </a:prstGeom>
              <a:ln cap="rnd" w="381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326" name="Group 35"/>
          <p:cNvGrpSpPr/>
          <p:nvPr/>
        </p:nvGrpSpPr>
        <p:grpSpPr>
          <a:xfrm>
            <a:off x="4141440" y="3458880"/>
            <a:ext cx="2592720" cy="2061720"/>
            <a:chOff x="4141440" y="3458880"/>
            <a:chExt cx="2592720" cy="2061720"/>
          </a:xfrm>
        </p:grpSpPr>
        <p:grpSp>
          <p:nvGrpSpPr>
            <p:cNvPr id="327" name="Group 36"/>
            <p:cNvGrpSpPr/>
            <p:nvPr/>
          </p:nvGrpSpPr>
          <p:grpSpPr>
            <a:xfrm>
              <a:off x="4141440" y="3458880"/>
              <a:ext cx="2592720" cy="2061720"/>
              <a:chOff x="4141440" y="3458880"/>
              <a:chExt cx="2592720" cy="2061720"/>
            </a:xfrm>
          </p:grpSpPr>
          <p:sp>
            <p:nvSpPr>
              <p:cNvPr id="328" name="CustomShape 37"/>
              <p:cNvSpPr/>
              <p:nvPr/>
            </p:nvSpPr>
            <p:spPr>
              <a:xfrm rot="16200000">
                <a:off x="4142880" y="4488840"/>
                <a:ext cx="514440" cy="51732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9" name="CustomShape 38"/>
              <p:cNvSpPr/>
              <p:nvPr/>
            </p:nvSpPr>
            <p:spPr>
              <a:xfrm rot="16200000">
                <a:off x="4142880" y="3972960"/>
                <a:ext cx="514440" cy="517320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0" name="CustomShape 39"/>
              <p:cNvSpPr/>
              <p:nvPr/>
            </p:nvSpPr>
            <p:spPr>
              <a:xfrm rot="16200000">
                <a:off x="4142880" y="3457440"/>
                <a:ext cx="514440" cy="517320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1" name="CustomShape 40"/>
              <p:cNvSpPr/>
              <p:nvPr/>
            </p:nvSpPr>
            <p:spPr>
              <a:xfrm rot="16200000">
                <a:off x="4661640" y="4488840"/>
                <a:ext cx="514440" cy="517320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2" name="CustomShape 41"/>
              <p:cNvSpPr/>
              <p:nvPr/>
            </p:nvSpPr>
            <p:spPr>
              <a:xfrm rot="16200000">
                <a:off x="4661640" y="3972960"/>
                <a:ext cx="514440" cy="517320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3" name="CustomShape 42"/>
              <p:cNvSpPr/>
              <p:nvPr/>
            </p:nvSpPr>
            <p:spPr>
              <a:xfrm rot="16200000">
                <a:off x="4661640" y="3457440"/>
                <a:ext cx="514440" cy="517320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4" name="CustomShape 43"/>
              <p:cNvSpPr/>
              <p:nvPr/>
            </p:nvSpPr>
            <p:spPr>
              <a:xfrm rot="16200000">
                <a:off x="5180760" y="4488840"/>
                <a:ext cx="514440" cy="517320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5" name="CustomShape 44"/>
              <p:cNvSpPr/>
              <p:nvPr/>
            </p:nvSpPr>
            <p:spPr>
              <a:xfrm rot="16200000">
                <a:off x="5180760" y="3972960"/>
                <a:ext cx="514440" cy="517320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6" name="CustomShape 45"/>
              <p:cNvSpPr/>
              <p:nvPr/>
            </p:nvSpPr>
            <p:spPr>
              <a:xfrm rot="16200000">
                <a:off x="5180760" y="3457440"/>
                <a:ext cx="514440" cy="51732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7" name="CustomShape 46"/>
              <p:cNvSpPr/>
              <p:nvPr/>
            </p:nvSpPr>
            <p:spPr>
              <a:xfrm rot="16200000">
                <a:off x="5699520" y="4488840"/>
                <a:ext cx="514440" cy="517320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" name="CustomShape 47"/>
              <p:cNvSpPr/>
              <p:nvPr/>
            </p:nvSpPr>
            <p:spPr>
              <a:xfrm rot="16200000">
                <a:off x="5699520" y="3972960"/>
                <a:ext cx="514440" cy="517320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" name="CustomShape 48"/>
              <p:cNvSpPr/>
              <p:nvPr/>
            </p:nvSpPr>
            <p:spPr>
              <a:xfrm rot="16200000">
                <a:off x="5699520" y="3457440"/>
                <a:ext cx="514440" cy="51732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" name="CustomShape 49"/>
              <p:cNvSpPr/>
              <p:nvPr/>
            </p:nvSpPr>
            <p:spPr>
              <a:xfrm rot="16200000">
                <a:off x="6218280" y="4488840"/>
                <a:ext cx="514440" cy="51732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1" name="CustomShape 50"/>
              <p:cNvSpPr/>
              <p:nvPr/>
            </p:nvSpPr>
            <p:spPr>
              <a:xfrm rot="16200000">
                <a:off x="6218280" y="3972960"/>
                <a:ext cx="514440" cy="517320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2" name="CustomShape 51"/>
              <p:cNvSpPr/>
              <p:nvPr/>
            </p:nvSpPr>
            <p:spPr>
              <a:xfrm rot="16200000">
                <a:off x="6218280" y="3457440"/>
                <a:ext cx="514440" cy="51732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3" name="CustomShape 52"/>
              <p:cNvSpPr/>
              <p:nvPr/>
            </p:nvSpPr>
            <p:spPr>
              <a:xfrm rot="16200000">
                <a:off x="4142880" y="5004720"/>
                <a:ext cx="514440" cy="51732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4" name="CustomShape 53"/>
              <p:cNvSpPr/>
              <p:nvPr/>
            </p:nvSpPr>
            <p:spPr>
              <a:xfrm rot="16200000">
                <a:off x="4661640" y="5004720"/>
                <a:ext cx="514440" cy="517320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" name="CustomShape 54"/>
              <p:cNvSpPr/>
              <p:nvPr/>
            </p:nvSpPr>
            <p:spPr>
              <a:xfrm rot="16200000">
                <a:off x="5180760" y="5004720"/>
                <a:ext cx="514440" cy="51732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" name="CustomShape 55"/>
              <p:cNvSpPr/>
              <p:nvPr/>
            </p:nvSpPr>
            <p:spPr>
              <a:xfrm rot="16200000">
                <a:off x="5699520" y="5004720"/>
                <a:ext cx="514440" cy="51732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7" name="CustomShape 56"/>
              <p:cNvSpPr/>
              <p:nvPr/>
            </p:nvSpPr>
            <p:spPr>
              <a:xfrm rot="16200000">
                <a:off x="6218280" y="5004720"/>
                <a:ext cx="514440" cy="51732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48" name="Group 57"/>
            <p:cNvGrpSpPr/>
            <p:nvPr/>
          </p:nvGrpSpPr>
          <p:grpSpPr>
            <a:xfrm>
              <a:off x="4507920" y="3705480"/>
              <a:ext cx="2021760" cy="1434960"/>
              <a:chOff x="4507920" y="3705480"/>
              <a:chExt cx="2021760" cy="1434960"/>
            </a:xfrm>
          </p:grpSpPr>
          <p:sp>
            <p:nvSpPr>
              <p:cNvPr id="349" name="Line 58"/>
              <p:cNvSpPr/>
              <p:nvPr/>
            </p:nvSpPr>
            <p:spPr>
              <a:xfrm flipV="1">
                <a:off x="4815360" y="4397400"/>
                <a:ext cx="1714320" cy="737280"/>
              </a:xfrm>
              <a:prstGeom prst="line">
                <a:avLst/>
              </a:prstGeom>
              <a:ln cap="rnd" w="381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0" name="Line 59"/>
              <p:cNvSpPr/>
              <p:nvPr/>
            </p:nvSpPr>
            <p:spPr>
              <a:xfrm flipH="1" flipV="1">
                <a:off x="4507920" y="3705480"/>
                <a:ext cx="2020320" cy="689400"/>
              </a:xfrm>
              <a:prstGeom prst="line">
                <a:avLst/>
              </a:prstGeom>
              <a:ln cap="rnd" w="381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1" name="Line 60"/>
              <p:cNvSpPr/>
              <p:nvPr/>
            </p:nvSpPr>
            <p:spPr>
              <a:xfrm>
                <a:off x="4510800" y="3714120"/>
                <a:ext cx="306000" cy="1426320"/>
              </a:xfrm>
              <a:prstGeom prst="line">
                <a:avLst/>
              </a:prstGeom>
              <a:ln cap="rnd" w="381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APIs and GPUs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3132000" y="1628640"/>
            <a:ext cx="5553360" cy="44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Most steps are controllable</a:t>
            </a:r>
            <a:endParaRPr b="0" lang="en-US" sz="32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Render states</a:t>
            </a:r>
            <a:endParaRPr b="0" lang="en-US" sz="2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Enable/disable operations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Some are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programmable</a:t>
            </a:r>
            <a:endParaRPr b="0" lang="en-US" sz="32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Vertex transform</a:t>
            </a:r>
            <a:endParaRPr b="0" lang="en-US" sz="2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Pixel shading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539640" y="1774800"/>
            <a:ext cx="2372040" cy="644760"/>
          </a:xfrm>
          <a:prstGeom prst="rect">
            <a:avLst/>
          </a:prstGeom>
          <a:solidFill>
            <a:srgbClr val="ffffcc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Transforms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5" name="CustomShape 4"/>
          <p:cNvSpPr/>
          <p:nvPr/>
        </p:nvSpPr>
        <p:spPr>
          <a:xfrm>
            <a:off x="539640" y="2495520"/>
            <a:ext cx="2372040" cy="642960"/>
          </a:xfrm>
          <a:prstGeom prst="rect">
            <a:avLst/>
          </a:prstGeom>
          <a:solidFill>
            <a:srgbClr val="ffffcc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Clipping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6" name="CustomShape 5"/>
          <p:cNvSpPr/>
          <p:nvPr/>
        </p:nvSpPr>
        <p:spPr>
          <a:xfrm>
            <a:off x="539640" y="3211560"/>
            <a:ext cx="2372040" cy="644760"/>
          </a:xfrm>
          <a:prstGeom prst="rect">
            <a:avLst/>
          </a:prstGeom>
          <a:solidFill>
            <a:srgbClr val="ffffcc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Projection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7" name="CustomShape 6"/>
          <p:cNvSpPr/>
          <p:nvPr/>
        </p:nvSpPr>
        <p:spPr>
          <a:xfrm>
            <a:off x="539640" y="3935160"/>
            <a:ext cx="2372040" cy="644760"/>
          </a:xfrm>
          <a:prstGeom prst="rect">
            <a:avLst/>
          </a:prstGeom>
          <a:solidFill>
            <a:srgbClr val="66ccff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Rasterization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8" name="CustomShape 7"/>
          <p:cNvSpPr/>
          <p:nvPr/>
        </p:nvSpPr>
        <p:spPr>
          <a:xfrm>
            <a:off x="539640" y="5375160"/>
            <a:ext cx="2372040" cy="644760"/>
          </a:xfrm>
          <a:prstGeom prst="rect">
            <a:avLst/>
          </a:prstGeom>
          <a:solidFill>
            <a:srgbClr val="66ccff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Z-test, Blending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9" name="CustomShape 8"/>
          <p:cNvSpPr/>
          <p:nvPr/>
        </p:nvSpPr>
        <p:spPr>
          <a:xfrm>
            <a:off x="539640" y="4654440"/>
            <a:ext cx="2372040" cy="644760"/>
          </a:xfrm>
          <a:prstGeom prst="rect">
            <a:avLst/>
          </a:prstGeom>
          <a:solidFill>
            <a:srgbClr val="66ccff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Shading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GPU pipeline in a nutshell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914760" y="2666880"/>
            <a:ext cx="7770960" cy="2360880"/>
          </a:xfrm>
          <a:prstGeom prst="flowChartAlternateProcess">
            <a:avLst/>
          </a:prstGeom>
          <a:solidFill>
            <a:srgbClr val="ffffcc"/>
          </a:solidFill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2" name="Group 3"/>
          <p:cNvGrpSpPr/>
          <p:nvPr/>
        </p:nvGrpSpPr>
        <p:grpSpPr>
          <a:xfrm>
            <a:off x="5348520" y="3195720"/>
            <a:ext cx="423720" cy="530280"/>
            <a:chOff x="5348520" y="3195720"/>
            <a:chExt cx="423720" cy="530280"/>
          </a:xfrm>
        </p:grpSpPr>
        <p:grpSp>
          <p:nvGrpSpPr>
            <p:cNvPr id="363" name="Group 4"/>
            <p:cNvGrpSpPr/>
            <p:nvPr/>
          </p:nvGrpSpPr>
          <p:grpSpPr>
            <a:xfrm>
              <a:off x="5348520" y="3195720"/>
              <a:ext cx="423720" cy="530280"/>
              <a:chOff x="5348520" y="3195720"/>
              <a:chExt cx="423720" cy="530280"/>
            </a:xfrm>
          </p:grpSpPr>
          <p:sp>
            <p:nvSpPr>
              <p:cNvPr id="364" name="CustomShape 5"/>
              <p:cNvSpPr/>
              <p:nvPr/>
            </p:nvSpPr>
            <p:spPr>
              <a:xfrm>
                <a:off x="5454720" y="319572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5" name="CustomShape 6"/>
              <p:cNvSpPr/>
              <p:nvPr/>
            </p:nvSpPr>
            <p:spPr>
              <a:xfrm>
                <a:off x="5561280" y="3195720"/>
                <a:ext cx="104760" cy="104760"/>
              </a:xfrm>
              <a:prstGeom prst="rect">
                <a:avLst/>
              </a:prstGeom>
              <a:solidFill>
                <a:srgbClr val="dc5c34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6" name="CustomShape 7"/>
              <p:cNvSpPr/>
              <p:nvPr/>
            </p:nvSpPr>
            <p:spPr>
              <a:xfrm>
                <a:off x="5667480" y="3195720"/>
                <a:ext cx="104760" cy="104760"/>
              </a:xfrm>
              <a:prstGeom prst="rect">
                <a:avLst/>
              </a:prstGeom>
              <a:solidFill>
                <a:srgbClr val="de0000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7" name="CustomShape 8"/>
              <p:cNvSpPr/>
              <p:nvPr/>
            </p:nvSpPr>
            <p:spPr>
              <a:xfrm>
                <a:off x="5454720" y="3301920"/>
                <a:ext cx="104760" cy="104760"/>
              </a:xfrm>
              <a:prstGeom prst="rect">
                <a:avLst/>
              </a:prstGeom>
              <a:solidFill>
                <a:srgbClr val="9fbb15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8" name="CustomShape 9"/>
              <p:cNvSpPr/>
              <p:nvPr/>
            </p:nvSpPr>
            <p:spPr>
              <a:xfrm>
                <a:off x="5561280" y="3301920"/>
                <a:ext cx="104760" cy="104760"/>
              </a:xfrm>
              <a:prstGeom prst="rect">
                <a:avLst/>
              </a:prstGeom>
              <a:solidFill>
                <a:srgbClr val="e63d08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9" name="CustomShape 10"/>
              <p:cNvSpPr/>
              <p:nvPr/>
            </p:nvSpPr>
            <p:spPr>
              <a:xfrm>
                <a:off x="5667480" y="3301920"/>
                <a:ext cx="104760" cy="104760"/>
              </a:xfrm>
              <a:prstGeom prst="rect">
                <a:avLst/>
              </a:prstGeom>
              <a:solidFill>
                <a:srgbClr val="eb419a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0" name="CustomShape 11"/>
              <p:cNvSpPr/>
              <p:nvPr/>
            </p:nvSpPr>
            <p:spPr>
              <a:xfrm>
                <a:off x="5454720" y="3408480"/>
                <a:ext cx="104760" cy="104760"/>
              </a:xfrm>
              <a:prstGeom prst="rect">
                <a:avLst/>
              </a:prstGeom>
              <a:solidFill>
                <a:srgbClr val="99ff99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1" name="CustomShape 12"/>
              <p:cNvSpPr/>
              <p:nvPr/>
            </p:nvSpPr>
            <p:spPr>
              <a:xfrm>
                <a:off x="5561280" y="3408480"/>
                <a:ext cx="104760" cy="104760"/>
              </a:xfrm>
              <a:prstGeom prst="rect">
                <a:avLst/>
              </a:prstGeom>
              <a:solidFill>
                <a:srgbClr val="b333b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2" name="CustomShape 13"/>
              <p:cNvSpPr/>
              <p:nvPr/>
            </p:nvSpPr>
            <p:spPr>
              <a:xfrm>
                <a:off x="5667480" y="340848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3" name="CustomShape 14"/>
              <p:cNvSpPr/>
              <p:nvPr/>
            </p:nvSpPr>
            <p:spPr>
              <a:xfrm>
                <a:off x="5454720" y="3514680"/>
                <a:ext cx="104760" cy="104760"/>
              </a:xfrm>
              <a:prstGeom prst="rect">
                <a:avLst/>
              </a:prstGeom>
              <a:solidFill>
                <a:srgbClr val="2ea7fa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4" name="CustomShape 15"/>
              <p:cNvSpPr/>
              <p:nvPr/>
            </p:nvSpPr>
            <p:spPr>
              <a:xfrm>
                <a:off x="5561280" y="3514680"/>
                <a:ext cx="104760" cy="104760"/>
              </a:xfrm>
              <a:prstGeom prst="rect">
                <a:avLst/>
              </a:prstGeom>
              <a:solidFill>
                <a:srgbClr val="6a13df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5" name="CustomShape 16"/>
              <p:cNvSpPr/>
              <p:nvPr/>
            </p:nvSpPr>
            <p:spPr>
              <a:xfrm>
                <a:off x="5667480" y="351468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6" name="CustomShape 17"/>
              <p:cNvSpPr/>
              <p:nvPr/>
            </p:nvSpPr>
            <p:spPr>
              <a:xfrm>
                <a:off x="5454720" y="362124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7" name="CustomShape 18"/>
              <p:cNvSpPr/>
              <p:nvPr/>
            </p:nvSpPr>
            <p:spPr>
              <a:xfrm>
                <a:off x="5561280" y="3621240"/>
                <a:ext cx="104760" cy="104760"/>
              </a:xfrm>
              <a:prstGeom prst="rect">
                <a:avLst/>
              </a:prstGeom>
              <a:solidFill>
                <a:srgbClr val="4812e0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8" name="CustomShape 19"/>
              <p:cNvSpPr/>
              <p:nvPr/>
            </p:nvSpPr>
            <p:spPr>
              <a:xfrm>
                <a:off x="5667480" y="362124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9" name="CustomShape 20"/>
              <p:cNvSpPr/>
              <p:nvPr/>
            </p:nvSpPr>
            <p:spPr>
              <a:xfrm>
                <a:off x="5348520" y="319572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0" name="CustomShape 21"/>
              <p:cNvSpPr/>
              <p:nvPr/>
            </p:nvSpPr>
            <p:spPr>
              <a:xfrm>
                <a:off x="5348520" y="3301920"/>
                <a:ext cx="104760" cy="104760"/>
              </a:xfrm>
              <a:prstGeom prst="rect">
                <a:avLst/>
              </a:prstGeom>
              <a:solidFill>
                <a:srgbClr val="10fc1b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1" name="CustomShape 22"/>
              <p:cNvSpPr/>
              <p:nvPr/>
            </p:nvSpPr>
            <p:spPr>
              <a:xfrm>
                <a:off x="5348520" y="340848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2" name="CustomShape 23"/>
              <p:cNvSpPr/>
              <p:nvPr/>
            </p:nvSpPr>
            <p:spPr>
              <a:xfrm>
                <a:off x="5348520" y="351468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3" name="CustomShape 24"/>
              <p:cNvSpPr/>
              <p:nvPr/>
            </p:nvSpPr>
            <p:spPr>
              <a:xfrm>
                <a:off x="5348520" y="362124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84" name="Group 25"/>
            <p:cNvGrpSpPr/>
            <p:nvPr/>
          </p:nvGrpSpPr>
          <p:grpSpPr>
            <a:xfrm>
              <a:off x="5426640" y="3274560"/>
              <a:ext cx="295920" cy="415080"/>
              <a:chOff x="5426640" y="3274560"/>
              <a:chExt cx="295920" cy="415080"/>
            </a:xfrm>
          </p:grpSpPr>
          <p:sp>
            <p:nvSpPr>
              <p:cNvPr id="385" name="Line 26"/>
              <p:cNvSpPr/>
              <p:nvPr/>
            </p:nvSpPr>
            <p:spPr>
              <a:xfrm>
                <a:off x="5427720" y="3337560"/>
                <a:ext cx="152280" cy="352080"/>
              </a:xfrm>
              <a:prstGeom prst="line">
                <a:avLst/>
              </a:prstGeom>
              <a:ln cap="rnd"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6" name="Line 27"/>
              <p:cNvSpPr/>
              <p:nvPr/>
            </p:nvSpPr>
            <p:spPr>
              <a:xfrm flipV="1">
                <a:off x="5580360" y="3274560"/>
                <a:ext cx="142200" cy="414720"/>
              </a:xfrm>
              <a:prstGeom prst="line">
                <a:avLst/>
              </a:prstGeom>
              <a:ln cap="rnd"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7" name="Line 28"/>
              <p:cNvSpPr/>
              <p:nvPr/>
            </p:nvSpPr>
            <p:spPr>
              <a:xfrm flipH="1">
                <a:off x="5426640" y="3275280"/>
                <a:ext cx="294120" cy="62640"/>
              </a:xfrm>
              <a:prstGeom prst="line">
                <a:avLst/>
              </a:prstGeom>
              <a:ln cap="rnd"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388" name="CustomShape 29"/>
          <p:cNvSpPr/>
          <p:nvPr/>
        </p:nvSpPr>
        <p:spPr>
          <a:xfrm rot="16200000">
            <a:off x="-183240" y="3553200"/>
            <a:ext cx="1524600" cy="363960"/>
          </a:xfrm>
          <a:prstGeom prst="rect">
            <a:avLst/>
          </a:prstGeom>
          <a:noFill/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9" name="CustomShape 30"/>
          <p:cNvSpPr/>
          <p:nvPr/>
        </p:nvSpPr>
        <p:spPr>
          <a:xfrm>
            <a:off x="2046600" y="3429000"/>
            <a:ext cx="1381320" cy="1293840"/>
          </a:xfrm>
          <a:prstGeom prst="rect">
            <a:avLst/>
          </a:prstGeom>
          <a:solidFill>
            <a:schemeClr val="bg1"/>
          </a:solidFill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Vertex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processor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0" name="CustomShape 31"/>
          <p:cNvSpPr/>
          <p:nvPr/>
        </p:nvSpPr>
        <p:spPr>
          <a:xfrm>
            <a:off x="3947040" y="3662280"/>
            <a:ext cx="1099440" cy="363960"/>
          </a:xfrm>
          <a:prstGeom prst="rect">
            <a:avLst/>
          </a:prstGeom>
          <a:solidFill>
            <a:schemeClr val="bg1"/>
          </a:solidFill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Rasterizer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1" name="CustomShape 32"/>
          <p:cNvSpPr/>
          <p:nvPr/>
        </p:nvSpPr>
        <p:spPr>
          <a:xfrm>
            <a:off x="5877000" y="3429000"/>
            <a:ext cx="1195560" cy="1217880"/>
          </a:xfrm>
          <a:prstGeom prst="rect">
            <a:avLst/>
          </a:prstGeom>
          <a:solidFill>
            <a:schemeClr val="bg1"/>
          </a:solidFill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Fragment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processor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2" name="Line 33"/>
          <p:cNvSpPr/>
          <p:nvPr/>
        </p:nvSpPr>
        <p:spPr>
          <a:xfrm>
            <a:off x="847800" y="3809880"/>
            <a:ext cx="1219320" cy="360"/>
          </a:xfrm>
          <a:prstGeom prst="line">
            <a:avLst/>
          </a:prstGeom>
          <a:ln cap="rnd"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Line 34"/>
          <p:cNvSpPr/>
          <p:nvPr/>
        </p:nvSpPr>
        <p:spPr>
          <a:xfrm>
            <a:off x="3273480" y="3886200"/>
            <a:ext cx="609480" cy="360"/>
          </a:xfrm>
          <a:prstGeom prst="line">
            <a:avLst/>
          </a:prstGeom>
          <a:ln cap="rnd"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Line 35"/>
          <p:cNvSpPr/>
          <p:nvPr/>
        </p:nvSpPr>
        <p:spPr>
          <a:xfrm>
            <a:off x="5114880" y="3886200"/>
            <a:ext cx="762120" cy="360"/>
          </a:xfrm>
          <a:prstGeom prst="line">
            <a:avLst/>
          </a:prstGeom>
          <a:ln cap="rnd"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Line 36"/>
          <p:cNvSpPr/>
          <p:nvPr/>
        </p:nvSpPr>
        <p:spPr>
          <a:xfrm>
            <a:off x="7096320" y="3886200"/>
            <a:ext cx="761760" cy="360"/>
          </a:xfrm>
          <a:prstGeom prst="line">
            <a:avLst/>
          </a:prstGeom>
          <a:ln cap="rnd"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6" name="Group 37"/>
          <p:cNvGrpSpPr/>
          <p:nvPr/>
        </p:nvGrpSpPr>
        <p:grpSpPr>
          <a:xfrm>
            <a:off x="1000440" y="3124080"/>
            <a:ext cx="760320" cy="608040"/>
            <a:chOff x="1000440" y="3124080"/>
            <a:chExt cx="760320" cy="608040"/>
          </a:xfrm>
        </p:grpSpPr>
        <p:sp>
          <p:nvSpPr>
            <p:cNvPr id="397" name="CustomShape 38"/>
            <p:cNvSpPr/>
            <p:nvPr/>
          </p:nvSpPr>
          <p:spPr>
            <a:xfrm>
              <a:off x="1305000" y="3124080"/>
              <a:ext cx="150840" cy="150840"/>
            </a:xfrm>
            <a:prstGeom prst="ellipse">
              <a:avLst/>
            </a:prstGeom>
            <a:solidFill>
              <a:srgbClr val="00e23b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CustomShape 39"/>
            <p:cNvSpPr/>
            <p:nvPr/>
          </p:nvSpPr>
          <p:spPr>
            <a:xfrm>
              <a:off x="1609920" y="3429000"/>
              <a:ext cx="150840" cy="150840"/>
            </a:xfrm>
            <a:prstGeom prst="ellipse">
              <a:avLst/>
            </a:prstGeom>
            <a:solidFill>
              <a:srgbClr val="cc0000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CustomShape 40"/>
            <p:cNvSpPr/>
            <p:nvPr/>
          </p:nvSpPr>
          <p:spPr>
            <a:xfrm>
              <a:off x="1000440" y="3581280"/>
              <a:ext cx="150840" cy="150840"/>
            </a:xfrm>
            <a:prstGeom prst="ellipse">
              <a:avLst/>
            </a:prstGeom>
            <a:solidFill>
              <a:srgbClr val="2908ee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Line 41"/>
            <p:cNvSpPr/>
            <p:nvPr/>
          </p:nvSpPr>
          <p:spPr>
            <a:xfrm flipH="1">
              <a:off x="1076400" y="3200400"/>
              <a:ext cx="304920" cy="45720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Line 42"/>
            <p:cNvSpPr/>
            <p:nvPr/>
          </p:nvSpPr>
          <p:spPr>
            <a:xfrm flipV="1">
              <a:off x="1076400" y="3504960"/>
              <a:ext cx="609480" cy="15264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Line 43"/>
            <p:cNvSpPr/>
            <p:nvPr/>
          </p:nvSpPr>
          <p:spPr>
            <a:xfrm flipH="1" flipV="1">
              <a:off x="1381320" y="3200400"/>
              <a:ext cx="304560" cy="30456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03" name="Group 44"/>
          <p:cNvGrpSpPr/>
          <p:nvPr/>
        </p:nvGrpSpPr>
        <p:grpSpPr>
          <a:xfrm>
            <a:off x="3428280" y="3127680"/>
            <a:ext cx="439920" cy="560520"/>
            <a:chOff x="3428280" y="3127680"/>
            <a:chExt cx="439920" cy="560520"/>
          </a:xfrm>
        </p:grpSpPr>
        <p:sp>
          <p:nvSpPr>
            <p:cNvPr id="404" name="CustomShape 45"/>
            <p:cNvSpPr/>
            <p:nvPr/>
          </p:nvSpPr>
          <p:spPr>
            <a:xfrm rot="18177000">
              <a:off x="3447720" y="3210840"/>
              <a:ext cx="106560" cy="104760"/>
            </a:xfrm>
            <a:prstGeom prst="ellipse">
              <a:avLst/>
            </a:prstGeom>
            <a:solidFill>
              <a:srgbClr val="00e23b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" name="CustomShape 46"/>
            <p:cNvSpPr/>
            <p:nvPr/>
          </p:nvSpPr>
          <p:spPr>
            <a:xfrm rot="18177000">
              <a:off x="3743280" y="3147480"/>
              <a:ext cx="104760" cy="104760"/>
            </a:xfrm>
            <a:prstGeom prst="ellipse">
              <a:avLst/>
            </a:prstGeom>
            <a:solidFill>
              <a:srgbClr val="cc0000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CustomShape 47"/>
            <p:cNvSpPr/>
            <p:nvPr/>
          </p:nvSpPr>
          <p:spPr>
            <a:xfrm rot="18177000">
              <a:off x="3600360" y="3563280"/>
              <a:ext cx="104760" cy="104760"/>
            </a:xfrm>
            <a:prstGeom prst="ellipse">
              <a:avLst/>
            </a:prstGeom>
            <a:solidFill>
              <a:srgbClr val="2908ee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Line 48"/>
            <p:cNvSpPr/>
            <p:nvPr/>
          </p:nvSpPr>
          <p:spPr>
            <a:xfrm>
              <a:off x="3502800" y="3263400"/>
              <a:ext cx="151920" cy="35208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" name="Line 49"/>
            <p:cNvSpPr/>
            <p:nvPr/>
          </p:nvSpPr>
          <p:spPr>
            <a:xfrm flipV="1">
              <a:off x="3655440" y="3200400"/>
              <a:ext cx="142200" cy="41472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Line 50"/>
            <p:cNvSpPr/>
            <p:nvPr/>
          </p:nvSpPr>
          <p:spPr>
            <a:xfrm flipH="1">
              <a:off x="3501720" y="3201120"/>
              <a:ext cx="294120" cy="6264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10" name="Group 51"/>
          <p:cNvGrpSpPr/>
          <p:nvPr/>
        </p:nvGrpSpPr>
        <p:grpSpPr>
          <a:xfrm>
            <a:off x="7858440" y="3581280"/>
            <a:ext cx="760680" cy="608400"/>
            <a:chOff x="7858440" y="3581280"/>
            <a:chExt cx="760680" cy="608400"/>
          </a:xfrm>
        </p:grpSpPr>
        <p:grpSp>
          <p:nvGrpSpPr>
            <p:cNvPr id="411" name="Group 52"/>
            <p:cNvGrpSpPr/>
            <p:nvPr/>
          </p:nvGrpSpPr>
          <p:grpSpPr>
            <a:xfrm>
              <a:off x="7858440" y="3581280"/>
              <a:ext cx="760680" cy="608400"/>
              <a:chOff x="7858440" y="3581280"/>
              <a:chExt cx="760680" cy="608400"/>
            </a:xfrm>
          </p:grpSpPr>
          <p:sp>
            <p:nvSpPr>
              <p:cNvPr id="412" name="CustomShape 53"/>
              <p:cNvSpPr/>
              <p:nvPr/>
            </p:nvSpPr>
            <p:spPr>
              <a:xfrm>
                <a:off x="816300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3" name="CustomShape 54"/>
              <p:cNvSpPr/>
              <p:nvPr/>
            </p:nvSpPr>
            <p:spPr>
              <a:xfrm>
                <a:off x="823932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4" name="CustomShape 55"/>
              <p:cNvSpPr/>
              <p:nvPr/>
            </p:nvSpPr>
            <p:spPr>
              <a:xfrm>
                <a:off x="831564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5" name="CustomShape 56"/>
              <p:cNvSpPr/>
              <p:nvPr/>
            </p:nvSpPr>
            <p:spPr>
              <a:xfrm>
                <a:off x="839160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6" name="CustomShape 57"/>
              <p:cNvSpPr/>
              <p:nvPr/>
            </p:nvSpPr>
            <p:spPr>
              <a:xfrm>
                <a:off x="846792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" name="CustomShape 58"/>
              <p:cNvSpPr/>
              <p:nvPr/>
            </p:nvSpPr>
            <p:spPr>
              <a:xfrm>
                <a:off x="816300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8" name="CustomShape 59"/>
              <p:cNvSpPr/>
              <p:nvPr/>
            </p:nvSpPr>
            <p:spPr>
              <a:xfrm>
                <a:off x="823932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" name="CustomShape 60"/>
              <p:cNvSpPr/>
              <p:nvPr/>
            </p:nvSpPr>
            <p:spPr>
              <a:xfrm>
                <a:off x="831564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0" name="CustomShape 61"/>
              <p:cNvSpPr/>
              <p:nvPr/>
            </p:nvSpPr>
            <p:spPr>
              <a:xfrm>
                <a:off x="839160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1" name="CustomShape 62"/>
              <p:cNvSpPr/>
              <p:nvPr/>
            </p:nvSpPr>
            <p:spPr>
              <a:xfrm>
                <a:off x="846792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2" name="CustomShape 63"/>
              <p:cNvSpPr/>
              <p:nvPr/>
            </p:nvSpPr>
            <p:spPr>
              <a:xfrm>
                <a:off x="816300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" name="CustomShape 64"/>
              <p:cNvSpPr/>
              <p:nvPr/>
            </p:nvSpPr>
            <p:spPr>
              <a:xfrm>
                <a:off x="823932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4" name="CustomShape 65"/>
              <p:cNvSpPr/>
              <p:nvPr/>
            </p:nvSpPr>
            <p:spPr>
              <a:xfrm>
                <a:off x="831564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" name="CustomShape 66"/>
              <p:cNvSpPr/>
              <p:nvPr/>
            </p:nvSpPr>
            <p:spPr>
              <a:xfrm>
                <a:off x="839160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6" name="CustomShape 67"/>
              <p:cNvSpPr/>
              <p:nvPr/>
            </p:nvSpPr>
            <p:spPr>
              <a:xfrm>
                <a:off x="846792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7" name="CustomShape 68"/>
              <p:cNvSpPr/>
              <p:nvPr/>
            </p:nvSpPr>
            <p:spPr>
              <a:xfrm>
                <a:off x="816300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8" name="CustomShape 69"/>
              <p:cNvSpPr/>
              <p:nvPr/>
            </p:nvSpPr>
            <p:spPr>
              <a:xfrm>
                <a:off x="823932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9" name="CustomShape 70"/>
              <p:cNvSpPr/>
              <p:nvPr/>
            </p:nvSpPr>
            <p:spPr>
              <a:xfrm>
                <a:off x="831564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0" name="CustomShape 71"/>
              <p:cNvSpPr/>
              <p:nvPr/>
            </p:nvSpPr>
            <p:spPr>
              <a:xfrm>
                <a:off x="839160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1" name="CustomShape 72"/>
              <p:cNvSpPr/>
              <p:nvPr/>
            </p:nvSpPr>
            <p:spPr>
              <a:xfrm>
                <a:off x="846792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2" name="CustomShape 73"/>
              <p:cNvSpPr/>
              <p:nvPr/>
            </p:nvSpPr>
            <p:spPr>
              <a:xfrm>
                <a:off x="816300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3" name="CustomShape 74"/>
              <p:cNvSpPr/>
              <p:nvPr/>
            </p:nvSpPr>
            <p:spPr>
              <a:xfrm>
                <a:off x="823932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4" name="CustomShape 75"/>
              <p:cNvSpPr/>
              <p:nvPr/>
            </p:nvSpPr>
            <p:spPr>
              <a:xfrm>
                <a:off x="831564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5" name="CustomShape 76"/>
              <p:cNvSpPr/>
              <p:nvPr/>
            </p:nvSpPr>
            <p:spPr>
              <a:xfrm>
                <a:off x="839160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6" name="CustomShape 77"/>
              <p:cNvSpPr/>
              <p:nvPr/>
            </p:nvSpPr>
            <p:spPr>
              <a:xfrm>
                <a:off x="846792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7" name="CustomShape 78"/>
              <p:cNvSpPr/>
              <p:nvPr/>
            </p:nvSpPr>
            <p:spPr>
              <a:xfrm>
                <a:off x="793440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8" name="CustomShape 79"/>
              <p:cNvSpPr/>
              <p:nvPr/>
            </p:nvSpPr>
            <p:spPr>
              <a:xfrm>
                <a:off x="801072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9" name="CustomShape 80"/>
              <p:cNvSpPr/>
              <p:nvPr/>
            </p:nvSpPr>
            <p:spPr>
              <a:xfrm>
                <a:off x="808704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0" name="CustomShape 81"/>
              <p:cNvSpPr/>
              <p:nvPr/>
            </p:nvSpPr>
            <p:spPr>
              <a:xfrm>
                <a:off x="816300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1" name="CustomShape 82"/>
              <p:cNvSpPr/>
              <p:nvPr/>
            </p:nvSpPr>
            <p:spPr>
              <a:xfrm>
                <a:off x="823932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2" name="CustomShape 83"/>
              <p:cNvSpPr/>
              <p:nvPr/>
            </p:nvSpPr>
            <p:spPr>
              <a:xfrm>
                <a:off x="831564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3" name="CustomShape 84"/>
              <p:cNvSpPr/>
              <p:nvPr/>
            </p:nvSpPr>
            <p:spPr>
              <a:xfrm>
                <a:off x="839160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4" name="CustomShape 85"/>
              <p:cNvSpPr/>
              <p:nvPr/>
            </p:nvSpPr>
            <p:spPr>
              <a:xfrm>
                <a:off x="846792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5" name="CustomShape 86"/>
              <p:cNvSpPr/>
              <p:nvPr/>
            </p:nvSpPr>
            <p:spPr>
              <a:xfrm>
                <a:off x="785844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6" name="CustomShape 87"/>
              <p:cNvSpPr/>
              <p:nvPr/>
            </p:nvSpPr>
            <p:spPr>
              <a:xfrm>
                <a:off x="793440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7" name="CustomShape 88"/>
              <p:cNvSpPr/>
              <p:nvPr/>
            </p:nvSpPr>
            <p:spPr>
              <a:xfrm>
                <a:off x="801072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8" name="CustomShape 89"/>
              <p:cNvSpPr/>
              <p:nvPr/>
            </p:nvSpPr>
            <p:spPr>
              <a:xfrm>
                <a:off x="808704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9" name="CustomShape 90"/>
              <p:cNvSpPr/>
              <p:nvPr/>
            </p:nvSpPr>
            <p:spPr>
              <a:xfrm>
                <a:off x="816300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0" name="CustomShape 91"/>
              <p:cNvSpPr/>
              <p:nvPr/>
            </p:nvSpPr>
            <p:spPr>
              <a:xfrm>
                <a:off x="823932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1" name="CustomShape 92"/>
              <p:cNvSpPr/>
              <p:nvPr/>
            </p:nvSpPr>
            <p:spPr>
              <a:xfrm>
                <a:off x="831564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2" name="CustomShape 93"/>
              <p:cNvSpPr/>
              <p:nvPr/>
            </p:nvSpPr>
            <p:spPr>
              <a:xfrm>
                <a:off x="839160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3" name="CustomShape 94"/>
              <p:cNvSpPr/>
              <p:nvPr/>
            </p:nvSpPr>
            <p:spPr>
              <a:xfrm>
                <a:off x="846792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4" name="CustomShape 95"/>
              <p:cNvSpPr/>
              <p:nvPr/>
            </p:nvSpPr>
            <p:spPr>
              <a:xfrm>
                <a:off x="785844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5" name="CustomShape 96"/>
              <p:cNvSpPr/>
              <p:nvPr/>
            </p:nvSpPr>
            <p:spPr>
              <a:xfrm>
                <a:off x="793440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6" name="CustomShape 97"/>
              <p:cNvSpPr/>
              <p:nvPr/>
            </p:nvSpPr>
            <p:spPr>
              <a:xfrm>
                <a:off x="801072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7" name="CustomShape 98"/>
              <p:cNvSpPr/>
              <p:nvPr/>
            </p:nvSpPr>
            <p:spPr>
              <a:xfrm>
                <a:off x="808704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8" name="CustomShape 99"/>
              <p:cNvSpPr/>
              <p:nvPr/>
            </p:nvSpPr>
            <p:spPr>
              <a:xfrm>
                <a:off x="816300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9" name="CustomShape 100"/>
              <p:cNvSpPr/>
              <p:nvPr/>
            </p:nvSpPr>
            <p:spPr>
              <a:xfrm>
                <a:off x="823932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0" name="CustomShape 101"/>
              <p:cNvSpPr/>
              <p:nvPr/>
            </p:nvSpPr>
            <p:spPr>
              <a:xfrm>
                <a:off x="831564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1" name="CustomShape 102"/>
              <p:cNvSpPr/>
              <p:nvPr/>
            </p:nvSpPr>
            <p:spPr>
              <a:xfrm>
                <a:off x="839160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2" name="CustomShape 103"/>
              <p:cNvSpPr/>
              <p:nvPr/>
            </p:nvSpPr>
            <p:spPr>
              <a:xfrm>
                <a:off x="846792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3" name="CustomShape 104"/>
              <p:cNvSpPr/>
              <p:nvPr/>
            </p:nvSpPr>
            <p:spPr>
              <a:xfrm>
                <a:off x="785844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4" name="CustomShape 105"/>
              <p:cNvSpPr/>
              <p:nvPr/>
            </p:nvSpPr>
            <p:spPr>
              <a:xfrm>
                <a:off x="854424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5" name="CustomShape 106"/>
              <p:cNvSpPr/>
              <p:nvPr/>
            </p:nvSpPr>
            <p:spPr>
              <a:xfrm>
                <a:off x="854424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6" name="CustomShape 107"/>
              <p:cNvSpPr/>
              <p:nvPr/>
            </p:nvSpPr>
            <p:spPr>
              <a:xfrm>
                <a:off x="854424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7" name="CustomShape 108"/>
              <p:cNvSpPr/>
              <p:nvPr/>
            </p:nvSpPr>
            <p:spPr>
              <a:xfrm>
                <a:off x="854424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8" name="CustomShape 109"/>
              <p:cNvSpPr/>
              <p:nvPr/>
            </p:nvSpPr>
            <p:spPr>
              <a:xfrm>
                <a:off x="854424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9" name="CustomShape 110"/>
              <p:cNvSpPr/>
              <p:nvPr/>
            </p:nvSpPr>
            <p:spPr>
              <a:xfrm>
                <a:off x="854424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0" name="CustomShape 111"/>
              <p:cNvSpPr/>
              <p:nvPr/>
            </p:nvSpPr>
            <p:spPr>
              <a:xfrm>
                <a:off x="854424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1" name="CustomShape 112"/>
              <p:cNvSpPr/>
              <p:nvPr/>
            </p:nvSpPr>
            <p:spPr>
              <a:xfrm>
                <a:off x="854424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2" name="CustomShape 113"/>
              <p:cNvSpPr/>
              <p:nvPr/>
            </p:nvSpPr>
            <p:spPr>
              <a:xfrm>
                <a:off x="793440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3" name="CustomShape 114"/>
              <p:cNvSpPr/>
              <p:nvPr/>
            </p:nvSpPr>
            <p:spPr>
              <a:xfrm>
                <a:off x="801072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4" name="CustomShape 115"/>
              <p:cNvSpPr/>
              <p:nvPr/>
            </p:nvSpPr>
            <p:spPr>
              <a:xfrm>
                <a:off x="808704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5" name="CustomShape 116"/>
              <p:cNvSpPr/>
              <p:nvPr/>
            </p:nvSpPr>
            <p:spPr>
              <a:xfrm>
                <a:off x="793440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6" name="CustomShape 117"/>
              <p:cNvSpPr/>
              <p:nvPr/>
            </p:nvSpPr>
            <p:spPr>
              <a:xfrm>
                <a:off x="801072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7" name="CustomShape 118"/>
              <p:cNvSpPr/>
              <p:nvPr/>
            </p:nvSpPr>
            <p:spPr>
              <a:xfrm>
                <a:off x="808704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8" name="CustomShape 119"/>
              <p:cNvSpPr/>
              <p:nvPr/>
            </p:nvSpPr>
            <p:spPr>
              <a:xfrm>
                <a:off x="793440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9" name="CustomShape 120"/>
              <p:cNvSpPr/>
              <p:nvPr/>
            </p:nvSpPr>
            <p:spPr>
              <a:xfrm>
                <a:off x="801072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0" name="CustomShape 121"/>
              <p:cNvSpPr/>
              <p:nvPr/>
            </p:nvSpPr>
            <p:spPr>
              <a:xfrm>
                <a:off x="808704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1" name="CustomShape 122"/>
              <p:cNvSpPr/>
              <p:nvPr/>
            </p:nvSpPr>
            <p:spPr>
              <a:xfrm>
                <a:off x="793440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2" name="CustomShape 123"/>
              <p:cNvSpPr/>
              <p:nvPr/>
            </p:nvSpPr>
            <p:spPr>
              <a:xfrm>
                <a:off x="801072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3" name="CustomShape 124"/>
              <p:cNvSpPr/>
              <p:nvPr/>
            </p:nvSpPr>
            <p:spPr>
              <a:xfrm>
                <a:off x="808704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4" name="CustomShape 125"/>
              <p:cNvSpPr/>
              <p:nvPr/>
            </p:nvSpPr>
            <p:spPr>
              <a:xfrm>
                <a:off x="793440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5" name="CustomShape 126"/>
              <p:cNvSpPr/>
              <p:nvPr/>
            </p:nvSpPr>
            <p:spPr>
              <a:xfrm>
                <a:off x="801072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6" name="CustomShape 127"/>
              <p:cNvSpPr/>
              <p:nvPr/>
            </p:nvSpPr>
            <p:spPr>
              <a:xfrm>
                <a:off x="808704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7" name="CustomShape 128"/>
              <p:cNvSpPr/>
              <p:nvPr/>
            </p:nvSpPr>
            <p:spPr>
              <a:xfrm>
                <a:off x="785844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8" name="CustomShape 129"/>
              <p:cNvSpPr/>
              <p:nvPr/>
            </p:nvSpPr>
            <p:spPr>
              <a:xfrm>
                <a:off x="785844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9" name="CustomShape 130"/>
              <p:cNvSpPr/>
              <p:nvPr/>
            </p:nvSpPr>
            <p:spPr>
              <a:xfrm>
                <a:off x="785844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0" name="CustomShape 131"/>
              <p:cNvSpPr/>
              <p:nvPr/>
            </p:nvSpPr>
            <p:spPr>
              <a:xfrm>
                <a:off x="785844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1" name="CustomShape 132"/>
              <p:cNvSpPr/>
              <p:nvPr/>
            </p:nvSpPr>
            <p:spPr>
              <a:xfrm>
                <a:off x="785844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92" name="Group 133"/>
            <p:cNvGrpSpPr/>
            <p:nvPr/>
          </p:nvGrpSpPr>
          <p:grpSpPr>
            <a:xfrm>
              <a:off x="7909200" y="3657600"/>
              <a:ext cx="303480" cy="379800"/>
              <a:chOff x="7909200" y="3657600"/>
              <a:chExt cx="303480" cy="379800"/>
            </a:xfrm>
          </p:grpSpPr>
          <p:sp>
            <p:nvSpPr>
              <p:cNvPr id="493" name="CustomShape 134"/>
              <p:cNvSpPr/>
              <p:nvPr/>
            </p:nvSpPr>
            <p:spPr>
              <a:xfrm>
                <a:off x="7985520" y="365760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4" name="CustomShape 135"/>
              <p:cNvSpPr/>
              <p:nvPr/>
            </p:nvSpPr>
            <p:spPr>
              <a:xfrm>
                <a:off x="8061480" y="365760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5" name="CustomShape 136"/>
              <p:cNvSpPr/>
              <p:nvPr/>
            </p:nvSpPr>
            <p:spPr>
              <a:xfrm>
                <a:off x="8137800" y="3657600"/>
                <a:ext cx="74880" cy="74880"/>
              </a:xfrm>
              <a:prstGeom prst="rect">
                <a:avLst/>
              </a:prstGeom>
              <a:solidFill>
                <a:srgbClr val="ffff99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6" name="CustomShape 137"/>
              <p:cNvSpPr/>
              <p:nvPr/>
            </p:nvSpPr>
            <p:spPr>
              <a:xfrm>
                <a:off x="7985520" y="3733920"/>
                <a:ext cx="74880" cy="74880"/>
              </a:xfrm>
              <a:prstGeom prst="rect">
                <a:avLst/>
              </a:prstGeom>
              <a:solidFill>
                <a:srgbClr val="ff9933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7" name="CustomShape 138"/>
              <p:cNvSpPr/>
              <p:nvPr/>
            </p:nvSpPr>
            <p:spPr>
              <a:xfrm>
                <a:off x="8061480" y="373392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8" name="CustomShape 139"/>
              <p:cNvSpPr/>
              <p:nvPr/>
            </p:nvSpPr>
            <p:spPr>
              <a:xfrm>
                <a:off x="8137800" y="3733920"/>
                <a:ext cx="74880" cy="74880"/>
              </a:xfrm>
              <a:prstGeom prst="rect">
                <a:avLst/>
              </a:prstGeom>
              <a:solidFill>
                <a:srgbClr val="ffff99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9" name="CustomShape 140"/>
              <p:cNvSpPr/>
              <p:nvPr/>
            </p:nvSpPr>
            <p:spPr>
              <a:xfrm>
                <a:off x="7985520" y="3809880"/>
                <a:ext cx="74880" cy="74880"/>
              </a:xfrm>
              <a:prstGeom prst="rect">
                <a:avLst/>
              </a:prstGeom>
              <a:solidFill>
                <a:srgbClr val="ff9933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0" name="CustomShape 141"/>
              <p:cNvSpPr/>
              <p:nvPr/>
            </p:nvSpPr>
            <p:spPr>
              <a:xfrm>
                <a:off x="8061480" y="380988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1" name="CustomShape 142"/>
              <p:cNvSpPr/>
              <p:nvPr/>
            </p:nvSpPr>
            <p:spPr>
              <a:xfrm>
                <a:off x="8137800" y="380988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2" name="CustomShape 143"/>
              <p:cNvSpPr/>
              <p:nvPr/>
            </p:nvSpPr>
            <p:spPr>
              <a:xfrm>
                <a:off x="7985520" y="3886200"/>
                <a:ext cx="74880" cy="74880"/>
              </a:xfrm>
              <a:prstGeom prst="rect">
                <a:avLst/>
              </a:prstGeom>
              <a:solidFill>
                <a:srgbClr val="ff9933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3" name="CustomShape 144"/>
              <p:cNvSpPr/>
              <p:nvPr/>
            </p:nvSpPr>
            <p:spPr>
              <a:xfrm>
                <a:off x="8061480" y="388620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4" name="CustomShape 145"/>
              <p:cNvSpPr/>
              <p:nvPr/>
            </p:nvSpPr>
            <p:spPr>
              <a:xfrm>
                <a:off x="8137800" y="388620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5" name="CustomShape 146"/>
              <p:cNvSpPr/>
              <p:nvPr/>
            </p:nvSpPr>
            <p:spPr>
              <a:xfrm>
                <a:off x="7985520" y="396252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6" name="CustomShape 147"/>
              <p:cNvSpPr/>
              <p:nvPr/>
            </p:nvSpPr>
            <p:spPr>
              <a:xfrm>
                <a:off x="8061480" y="396252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7" name="CustomShape 148"/>
              <p:cNvSpPr/>
              <p:nvPr/>
            </p:nvSpPr>
            <p:spPr>
              <a:xfrm>
                <a:off x="8137800" y="396252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8" name="CustomShape 149"/>
              <p:cNvSpPr/>
              <p:nvPr/>
            </p:nvSpPr>
            <p:spPr>
              <a:xfrm>
                <a:off x="7909200" y="365760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9" name="CustomShape 150"/>
              <p:cNvSpPr/>
              <p:nvPr/>
            </p:nvSpPr>
            <p:spPr>
              <a:xfrm>
                <a:off x="7909200" y="3733920"/>
                <a:ext cx="74880" cy="74880"/>
              </a:xfrm>
              <a:prstGeom prst="rect">
                <a:avLst/>
              </a:prstGeom>
              <a:solidFill>
                <a:srgbClr val="cc6600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0" name="CustomShape 151"/>
              <p:cNvSpPr/>
              <p:nvPr/>
            </p:nvSpPr>
            <p:spPr>
              <a:xfrm>
                <a:off x="7909200" y="380988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1" name="CustomShape 152"/>
              <p:cNvSpPr/>
              <p:nvPr/>
            </p:nvSpPr>
            <p:spPr>
              <a:xfrm>
                <a:off x="7909200" y="388620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2" name="CustomShape 153"/>
              <p:cNvSpPr/>
              <p:nvPr/>
            </p:nvSpPr>
            <p:spPr>
              <a:xfrm>
                <a:off x="7909200" y="396252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513" name="CustomShape 154"/>
          <p:cNvSpPr/>
          <p:nvPr/>
        </p:nvSpPr>
        <p:spPr>
          <a:xfrm>
            <a:off x="946800" y="2830680"/>
            <a:ext cx="87516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geometry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4" name="CustomShape 155"/>
          <p:cNvSpPr/>
          <p:nvPr/>
        </p:nvSpPr>
        <p:spPr>
          <a:xfrm>
            <a:off x="3086640" y="2895480"/>
            <a:ext cx="86148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projected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5" name="CustomShape 156"/>
          <p:cNvSpPr/>
          <p:nvPr/>
        </p:nvSpPr>
        <p:spPr>
          <a:xfrm>
            <a:off x="5080320" y="2895480"/>
            <a:ext cx="92556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fragments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6" name="CustomShape 157"/>
          <p:cNvSpPr/>
          <p:nvPr/>
        </p:nvSpPr>
        <p:spPr>
          <a:xfrm>
            <a:off x="7047000" y="2971800"/>
            <a:ext cx="58284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pixels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517" name="Group 158"/>
          <p:cNvGrpSpPr/>
          <p:nvPr/>
        </p:nvGrpSpPr>
        <p:grpSpPr>
          <a:xfrm>
            <a:off x="7248600" y="3352680"/>
            <a:ext cx="305280" cy="379800"/>
            <a:chOff x="7248600" y="3352680"/>
            <a:chExt cx="305280" cy="379800"/>
          </a:xfrm>
        </p:grpSpPr>
        <p:sp>
          <p:nvSpPr>
            <p:cNvPr id="518" name="CustomShape 159"/>
            <p:cNvSpPr/>
            <p:nvPr/>
          </p:nvSpPr>
          <p:spPr>
            <a:xfrm>
              <a:off x="7325280" y="335268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9" name="CustomShape 160"/>
            <p:cNvSpPr/>
            <p:nvPr/>
          </p:nvSpPr>
          <p:spPr>
            <a:xfrm>
              <a:off x="7401960" y="335268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CustomShape 161"/>
            <p:cNvSpPr/>
            <p:nvPr/>
          </p:nvSpPr>
          <p:spPr>
            <a:xfrm>
              <a:off x="7478640" y="3352680"/>
              <a:ext cx="75240" cy="74880"/>
            </a:xfrm>
            <a:prstGeom prst="rect">
              <a:avLst/>
            </a:prstGeom>
            <a:solidFill>
              <a:srgbClr val="ffff99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" name="CustomShape 162"/>
            <p:cNvSpPr/>
            <p:nvPr/>
          </p:nvSpPr>
          <p:spPr>
            <a:xfrm>
              <a:off x="7325280" y="3429000"/>
              <a:ext cx="75240" cy="74880"/>
            </a:xfrm>
            <a:prstGeom prst="rect">
              <a:avLst/>
            </a:prstGeom>
            <a:solidFill>
              <a:srgbClr val="ff9933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" name="CustomShape 163"/>
            <p:cNvSpPr/>
            <p:nvPr/>
          </p:nvSpPr>
          <p:spPr>
            <a:xfrm>
              <a:off x="7401960" y="342900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CustomShape 164"/>
            <p:cNvSpPr/>
            <p:nvPr/>
          </p:nvSpPr>
          <p:spPr>
            <a:xfrm>
              <a:off x="7478640" y="3429000"/>
              <a:ext cx="75240" cy="74880"/>
            </a:xfrm>
            <a:prstGeom prst="rect">
              <a:avLst/>
            </a:prstGeom>
            <a:solidFill>
              <a:srgbClr val="ffff99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CustomShape 165"/>
            <p:cNvSpPr/>
            <p:nvPr/>
          </p:nvSpPr>
          <p:spPr>
            <a:xfrm>
              <a:off x="7325280" y="3505320"/>
              <a:ext cx="75240" cy="74880"/>
            </a:xfrm>
            <a:prstGeom prst="rect">
              <a:avLst/>
            </a:prstGeom>
            <a:solidFill>
              <a:srgbClr val="ff9933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" name="CustomShape 166"/>
            <p:cNvSpPr/>
            <p:nvPr/>
          </p:nvSpPr>
          <p:spPr>
            <a:xfrm>
              <a:off x="7401960" y="350532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CustomShape 167"/>
            <p:cNvSpPr/>
            <p:nvPr/>
          </p:nvSpPr>
          <p:spPr>
            <a:xfrm>
              <a:off x="7478640" y="350532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" name="CustomShape 168"/>
            <p:cNvSpPr/>
            <p:nvPr/>
          </p:nvSpPr>
          <p:spPr>
            <a:xfrm>
              <a:off x="7325280" y="3581280"/>
              <a:ext cx="75240" cy="74880"/>
            </a:xfrm>
            <a:prstGeom prst="rect">
              <a:avLst/>
            </a:prstGeom>
            <a:solidFill>
              <a:srgbClr val="ff9933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" name="CustomShape 169"/>
            <p:cNvSpPr/>
            <p:nvPr/>
          </p:nvSpPr>
          <p:spPr>
            <a:xfrm>
              <a:off x="7401960" y="358128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CustomShape 170"/>
            <p:cNvSpPr/>
            <p:nvPr/>
          </p:nvSpPr>
          <p:spPr>
            <a:xfrm>
              <a:off x="7478640" y="358128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CustomShape 171"/>
            <p:cNvSpPr/>
            <p:nvPr/>
          </p:nvSpPr>
          <p:spPr>
            <a:xfrm>
              <a:off x="7325280" y="365760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CustomShape 172"/>
            <p:cNvSpPr/>
            <p:nvPr/>
          </p:nvSpPr>
          <p:spPr>
            <a:xfrm>
              <a:off x="7401960" y="365760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CustomShape 173"/>
            <p:cNvSpPr/>
            <p:nvPr/>
          </p:nvSpPr>
          <p:spPr>
            <a:xfrm>
              <a:off x="7478640" y="365760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" name="CustomShape 174"/>
            <p:cNvSpPr/>
            <p:nvPr/>
          </p:nvSpPr>
          <p:spPr>
            <a:xfrm>
              <a:off x="7248600" y="335268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4" name="CustomShape 175"/>
            <p:cNvSpPr/>
            <p:nvPr/>
          </p:nvSpPr>
          <p:spPr>
            <a:xfrm>
              <a:off x="7248600" y="3429000"/>
              <a:ext cx="75240" cy="74880"/>
            </a:xfrm>
            <a:prstGeom prst="rect">
              <a:avLst/>
            </a:prstGeom>
            <a:solidFill>
              <a:srgbClr val="cc6600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CustomShape 176"/>
            <p:cNvSpPr/>
            <p:nvPr/>
          </p:nvSpPr>
          <p:spPr>
            <a:xfrm>
              <a:off x="7248600" y="350532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6" name="CustomShape 177"/>
            <p:cNvSpPr/>
            <p:nvPr/>
          </p:nvSpPr>
          <p:spPr>
            <a:xfrm>
              <a:off x="7248600" y="358128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CustomShape 178"/>
            <p:cNvSpPr/>
            <p:nvPr/>
          </p:nvSpPr>
          <p:spPr>
            <a:xfrm>
              <a:off x="7248600" y="365760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38" name="CustomShape 179"/>
          <p:cNvSpPr/>
          <p:nvPr/>
        </p:nvSpPr>
        <p:spPr>
          <a:xfrm>
            <a:off x="7888320" y="4191120"/>
            <a:ext cx="65448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screen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3D en informatique graphique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Avant 1996: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Software</a:t>
            </a:r>
            <a:endParaRPr b="0" lang="en-US" sz="2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Après 1996:  Graphics accelerators (GPUs)</a:t>
            </a:r>
            <a:endParaRPr b="0" lang="en-US" sz="2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Actuellement:</a:t>
            </a:r>
            <a:endParaRPr b="0" lang="en-US" sz="2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–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Interfaces pour la 3D (OpenGL / DirectX)</a:t>
            </a:r>
            <a:endParaRPr b="0" lang="en-US" sz="2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–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Mais utile de connaître les algorithmes bas-niveau </a:t>
            </a:r>
            <a:endParaRPr b="0" lang="en-US" sz="2800" spc="-1" strike="noStrike">
              <a:latin typeface="Arial"/>
            </a:endParaRPr>
          </a:p>
          <a:p>
            <a:pPr marL="743040" indent="-28476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(programation de shader, rendu...)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467640" y="332640"/>
            <a:ext cx="1150560" cy="1150560"/>
          </a:xfrm>
          <a:custGeom>
            <a:avLst/>
            <a:gdLst/>
            <a:ahLst/>
            <a:rect l="l" t="t" r="r" b="b"/>
            <a:pathLst>
              <a:path w="1152128" h="1152128">
                <a:moveTo>
                  <a:pt x="1" y="0"/>
                </a:moveTo>
                <a:lnTo>
                  <a:pt x="1152128" y="0"/>
                </a:lnTo>
                <a:lnTo>
                  <a:pt x="0" y="1152128"/>
                </a:lnTo>
                <a:cubicBezTo>
                  <a:pt x="0" y="768085"/>
                  <a:pt x="1" y="384043"/>
                  <a:pt x="1" y="0"/>
                </a:cubicBezTo>
                <a:close/>
              </a:path>
            </a:pathLst>
          </a:custGeom>
          <a:gradFill rotWithShape="0"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>
            <a:solidFill>
              <a:srgbClr val="f5924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GPU pipeline in a nutshell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0" name="CustomShape 2"/>
          <p:cNvSpPr/>
          <p:nvPr/>
        </p:nvSpPr>
        <p:spPr>
          <a:xfrm>
            <a:off x="914760" y="2666880"/>
            <a:ext cx="7770960" cy="2360880"/>
          </a:xfrm>
          <a:prstGeom prst="flowChartAlternateProcess">
            <a:avLst/>
          </a:prstGeom>
          <a:solidFill>
            <a:srgbClr val="ffffcc"/>
          </a:solidFill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41" name="Group 3"/>
          <p:cNvGrpSpPr/>
          <p:nvPr/>
        </p:nvGrpSpPr>
        <p:grpSpPr>
          <a:xfrm>
            <a:off x="5348520" y="3195720"/>
            <a:ext cx="423720" cy="530280"/>
            <a:chOff x="5348520" y="3195720"/>
            <a:chExt cx="423720" cy="530280"/>
          </a:xfrm>
        </p:grpSpPr>
        <p:grpSp>
          <p:nvGrpSpPr>
            <p:cNvPr id="542" name="Group 4"/>
            <p:cNvGrpSpPr/>
            <p:nvPr/>
          </p:nvGrpSpPr>
          <p:grpSpPr>
            <a:xfrm>
              <a:off x="5348520" y="3195720"/>
              <a:ext cx="423720" cy="530280"/>
              <a:chOff x="5348520" y="3195720"/>
              <a:chExt cx="423720" cy="530280"/>
            </a:xfrm>
          </p:grpSpPr>
          <p:sp>
            <p:nvSpPr>
              <p:cNvPr id="543" name="CustomShape 5"/>
              <p:cNvSpPr/>
              <p:nvPr/>
            </p:nvSpPr>
            <p:spPr>
              <a:xfrm>
                <a:off x="5454720" y="319572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4" name="CustomShape 6"/>
              <p:cNvSpPr/>
              <p:nvPr/>
            </p:nvSpPr>
            <p:spPr>
              <a:xfrm>
                <a:off x="5561280" y="3195720"/>
                <a:ext cx="104760" cy="104760"/>
              </a:xfrm>
              <a:prstGeom prst="rect">
                <a:avLst/>
              </a:prstGeom>
              <a:solidFill>
                <a:srgbClr val="dc5c34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5" name="CustomShape 7"/>
              <p:cNvSpPr/>
              <p:nvPr/>
            </p:nvSpPr>
            <p:spPr>
              <a:xfrm>
                <a:off x="5667480" y="3195720"/>
                <a:ext cx="104760" cy="104760"/>
              </a:xfrm>
              <a:prstGeom prst="rect">
                <a:avLst/>
              </a:prstGeom>
              <a:solidFill>
                <a:srgbClr val="de0000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6" name="CustomShape 8"/>
              <p:cNvSpPr/>
              <p:nvPr/>
            </p:nvSpPr>
            <p:spPr>
              <a:xfrm>
                <a:off x="5454720" y="3301920"/>
                <a:ext cx="104760" cy="104760"/>
              </a:xfrm>
              <a:prstGeom prst="rect">
                <a:avLst/>
              </a:prstGeom>
              <a:solidFill>
                <a:srgbClr val="9fbb15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7" name="CustomShape 9"/>
              <p:cNvSpPr/>
              <p:nvPr/>
            </p:nvSpPr>
            <p:spPr>
              <a:xfrm>
                <a:off x="5561280" y="3301920"/>
                <a:ext cx="104760" cy="104760"/>
              </a:xfrm>
              <a:prstGeom prst="rect">
                <a:avLst/>
              </a:prstGeom>
              <a:solidFill>
                <a:srgbClr val="e63d08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8" name="CustomShape 10"/>
              <p:cNvSpPr/>
              <p:nvPr/>
            </p:nvSpPr>
            <p:spPr>
              <a:xfrm>
                <a:off x="5667480" y="3301920"/>
                <a:ext cx="104760" cy="104760"/>
              </a:xfrm>
              <a:prstGeom prst="rect">
                <a:avLst/>
              </a:prstGeom>
              <a:solidFill>
                <a:srgbClr val="eb419a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9" name="CustomShape 11"/>
              <p:cNvSpPr/>
              <p:nvPr/>
            </p:nvSpPr>
            <p:spPr>
              <a:xfrm>
                <a:off x="5454720" y="3408480"/>
                <a:ext cx="104760" cy="104760"/>
              </a:xfrm>
              <a:prstGeom prst="rect">
                <a:avLst/>
              </a:prstGeom>
              <a:solidFill>
                <a:srgbClr val="99ff99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0" name="CustomShape 12"/>
              <p:cNvSpPr/>
              <p:nvPr/>
            </p:nvSpPr>
            <p:spPr>
              <a:xfrm>
                <a:off x="5561280" y="3408480"/>
                <a:ext cx="104760" cy="104760"/>
              </a:xfrm>
              <a:prstGeom prst="rect">
                <a:avLst/>
              </a:prstGeom>
              <a:solidFill>
                <a:srgbClr val="b333b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1" name="CustomShape 13"/>
              <p:cNvSpPr/>
              <p:nvPr/>
            </p:nvSpPr>
            <p:spPr>
              <a:xfrm>
                <a:off x="5667480" y="340848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2" name="CustomShape 14"/>
              <p:cNvSpPr/>
              <p:nvPr/>
            </p:nvSpPr>
            <p:spPr>
              <a:xfrm>
                <a:off x="5454720" y="3514680"/>
                <a:ext cx="104760" cy="104760"/>
              </a:xfrm>
              <a:prstGeom prst="rect">
                <a:avLst/>
              </a:prstGeom>
              <a:solidFill>
                <a:srgbClr val="2ea7fa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3" name="CustomShape 15"/>
              <p:cNvSpPr/>
              <p:nvPr/>
            </p:nvSpPr>
            <p:spPr>
              <a:xfrm>
                <a:off x="5561280" y="3514680"/>
                <a:ext cx="104760" cy="104760"/>
              </a:xfrm>
              <a:prstGeom prst="rect">
                <a:avLst/>
              </a:prstGeom>
              <a:solidFill>
                <a:srgbClr val="6a13df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4" name="CustomShape 16"/>
              <p:cNvSpPr/>
              <p:nvPr/>
            </p:nvSpPr>
            <p:spPr>
              <a:xfrm>
                <a:off x="5667480" y="351468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5" name="CustomShape 17"/>
              <p:cNvSpPr/>
              <p:nvPr/>
            </p:nvSpPr>
            <p:spPr>
              <a:xfrm>
                <a:off x="5454720" y="362124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6" name="CustomShape 18"/>
              <p:cNvSpPr/>
              <p:nvPr/>
            </p:nvSpPr>
            <p:spPr>
              <a:xfrm>
                <a:off x="5561280" y="3621240"/>
                <a:ext cx="104760" cy="104760"/>
              </a:xfrm>
              <a:prstGeom prst="rect">
                <a:avLst/>
              </a:prstGeom>
              <a:solidFill>
                <a:srgbClr val="4812e0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7" name="CustomShape 19"/>
              <p:cNvSpPr/>
              <p:nvPr/>
            </p:nvSpPr>
            <p:spPr>
              <a:xfrm>
                <a:off x="5667480" y="362124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8" name="CustomShape 20"/>
              <p:cNvSpPr/>
              <p:nvPr/>
            </p:nvSpPr>
            <p:spPr>
              <a:xfrm>
                <a:off x="5348520" y="319572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9" name="CustomShape 21"/>
              <p:cNvSpPr/>
              <p:nvPr/>
            </p:nvSpPr>
            <p:spPr>
              <a:xfrm>
                <a:off x="5348520" y="3301920"/>
                <a:ext cx="104760" cy="104760"/>
              </a:xfrm>
              <a:prstGeom prst="rect">
                <a:avLst/>
              </a:prstGeom>
              <a:solidFill>
                <a:srgbClr val="10fc1b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0" name="CustomShape 22"/>
              <p:cNvSpPr/>
              <p:nvPr/>
            </p:nvSpPr>
            <p:spPr>
              <a:xfrm>
                <a:off x="5348520" y="340848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1" name="CustomShape 23"/>
              <p:cNvSpPr/>
              <p:nvPr/>
            </p:nvSpPr>
            <p:spPr>
              <a:xfrm>
                <a:off x="5348520" y="351468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2" name="CustomShape 24"/>
              <p:cNvSpPr/>
              <p:nvPr/>
            </p:nvSpPr>
            <p:spPr>
              <a:xfrm>
                <a:off x="5348520" y="362124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63" name="Group 25"/>
            <p:cNvGrpSpPr/>
            <p:nvPr/>
          </p:nvGrpSpPr>
          <p:grpSpPr>
            <a:xfrm>
              <a:off x="5426640" y="3274560"/>
              <a:ext cx="295920" cy="415080"/>
              <a:chOff x="5426640" y="3274560"/>
              <a:chExt cx="295920" cy="415080"/>
            </a:xfrm>
          </p:grpSpPr>
          <p:sp>
            <p:nvSpPr>
              <p:cNvPr id="564" name="Line 26"/>
              <p:cNvSpPr/>
              <p:nvPr/>
            </p:nvSpPr>
            <p:spPr>
              <a:xfrm>
                <a:off x="5427720" y="3337560"/>
                <a:ext cx="152280" cy="352080"/>
              </a:xfrm>
              <a:prstGeom prst="line">
                <a:avLst/>
              </a:prstGeom>
              <a:ln cap="rnd"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5" name="Line 27"/>
              <p:cNvSpPr/>
              <p:nvPr/>
            </p:nvSpPr>
            <p:spPr>
              <a:xfrm flipV="1">
                <a:off x="5580360" y="3274560"/>
                <a:ext cx="142200" cy="414720"/>
              </a:xfrm>
              <a:prstGeom prst="line">
                <a:avLst/>
              </a:prstGeom>
              <a:ln cap="rnd"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6" name="Line 28"/>
              <p:cNvSpPr/>
              <p:nvPr/>
            </p:nvSpPr>
            <p:spPr>
              <a:xfrm flipH="1">
                <a:off x="5426640" y="3275280"/>
                <a:ext cx="294120" cy="62640"/>
              </a:xfrm>
              <a:prstGeom prst="line">
                <a:avLst/>
              </a:prstGeom>
              <a:ln cap="rnd"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567" name="CustomShape 29"/>
          <p:cNvSpPr/>
          <p:nvPr/>
        </p:nvSpPr>
        <p:spPr>
          <a:xfrm rot="16200000">
            <a:off x="-183240" y="3553200"/>
            <a:ext cx="1524600" cy="363960"/>
          </a:xfrm>
          <a:prstGeom prst="rect">
            <a:avLst/>
          </a:prstGeom>
          <a:noFill/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8" name="CustomShape 30"/>
          <p:cNvSpPr/>
          <p:nvPr/>
        </p:nvSpPr>
        <p:spPr>
          <a:xfrm>
            <a:off x="2046600" y="3429000"/>
            <a:ext cx="1381320" cy="1293840"/>
          </a:xfrm>
          <a:prstGeom prst="rect">
            <a:avLst/>
          </a:prstGeom>
          <a:solidFill>
            <a:schemeClr val="bg1"/>
          </a:solidFill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Vertex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processor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9" name="CustomShape 31"/>
          <p:cNvSpPr/>
          <p:nvPr/>
        </p:nvSpPr>
        <p:spPr>
          <a:xfrm>
            <a:off x="3947040" y="3662280"/>
            <a:ext cx="1099440" cy="363960"/>
          </a:xfrm>
          <a:prstGeom prst="rect">
            <a:avLst/>
          </a:prstGeom>
          <a:solidFill>
            <a:schemeClr val="bg1"/>
          </a:solidFill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Rasterizer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0" name="CustomShape 32"/>
          <p:cNvSpPr/>
          <p:nvPr/>
        </p:nvSpPr>
        <p:spPr>
          <a:xfrm>
            <a:off x="5877000" y="3429000"/>
            <a:ext cx="1195560" cy="1217880"/>
          </a:xfrm>
          <a:prstGeom prst="rect">
            <a:avLst/>
          </a:prstGeom>
          <a:solidFill>
            <a:schemeClr val="bg1"/>
          </a:solidFill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Fragment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processor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1" name="Line 33"/>
          <p:cNvSpPr/>
          <p:nvPr/>
        </p:nvSpPr>
        <p:spPr>
          <a:xfrm>
            <a:off x="847800" y="3809880"/>
            <a:ext cx="1219320" cy="360"/>
          </a:xfrm>
          <a:prstGeom prst="line">
            <a:avLst/>
          </a:prstGeom>
          <a:ln cap="rnd"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Line 34"/>
          <p:cNvSpPr/>
          <p:nvPr/>
        </p:nvSpPr>
        <p:spPr>
          <a:xfrm>
            <a:off x="3273480" y="3886200"/>
            <a:ext cx="609480" cy="360"/>
          </a:xfrm>
          <a:prstGeom prst="line">
            <a:avLst/>
          </a:prstGeom>
          <a:ln cap="rnd"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Line 35"/>
          <p:cNvSpPr/>
          <p:nvPr/>
        </p:nvSpPr>
        <p:spPr>
          <a:xfrm>
            <a:off x="5114880" y="3886200"/>
            <a:ext cx="762120" cy="360"/>
          </a:xfrm>
          <a:prstGeom prst="line">
            <a:avLst/>
          </a:prstGeom>
          <a:ln cap="rnd"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Line 36"/>
          <p:cNvSpPr/>
          <p:nvPr/>
        </p:nvSpPr>
        <p:spPr>
          <a:xfrm>
            <a:off x="7096320" y="3886200"/>
            <a:ext cx="761760" cy="360"/>
          </a:xfrm>
          <a:prstGeom prst="line">
            <a:avLst/>
          </a:prstGeom>
          <a:ln cap="rnd"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75" name="Group 37"/>
          <p:cNvGrpSpPr/>
          <p:nvPr/>
        </p:nvGrpSpPr>
        <p:grpSpPr>
          <a:xfrm>
            <a:off x="1000440" y="3124080"/>
            <a:ext cx="760320" cy="608040"/>
            <a:chOff x="1000440" y="3124080"/>
            <a:chExt cx="760320" cy="608040"/>
          </a:xfrm>
        </p:grpSpPr>
        <p:sp>
          <p:nvSpPr>
            <p:cNvPr id="576" name="CustomShape 38"/>
            <p:cNvSpPr/>
            <p:nvPr/>
          </p:nvSpPr>
          <p:spPr>
            <a:xfrm>
              <a:off x="1305000" y="3124080"/>
              <a:ext cx="150840" cy="150840"/>
            </a:xfrm>
            <a:prstGeom prst="ellipse">
              <a:avLst/>
            </a:prstGeom>
            <a:solidFill>
              <a:srgbClr val="00e23b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7" name="CustomShape 39"/>
            <p:cNvSpPr/>
            <p:nvPr/>
          </p:nvSpPr>
          <p:spPr>
            <a:xfrm>
              <a:off x="1609920" y="3429000"/>
              <a:ext cx="150840" cy="150840"/>
            </a:xfrm>
            <a:prstGeom prst="ellipse">
              <a:avLst/>
            </a:prstGeom>
            <a:solidFill>
              <a:srgbClr val="cc0000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8" name="CustomShape 40"/>
            <p:cNvSpPr/>
            <p:nvPr/>
          </p:nvSpPr>
          <p:spPr>
            <a:xfrm>
              <a:off x="1000440" y="3581280"/>
              <a:ext cx="150840" cy="150840"/>
            </a:xfrm>
            <a:prstGeom prst="ellipse">
              <a:avLst/>
            </a:prstGeom>
            <a:solidFill>
              <a:srgbClr val="2908ee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" name="Line 41"/>
            <p:cNvSpPr/>
            <p:nvPr/>
          </p:nvSpPr>
          <p:spPr>
            <a:xfrm flipH="1">
              <a:off x="1076400" y="3200400"/>
              <a:ext cx="304920" cy="45720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0" name="Line 42"/>
            <p:cNvSpPr/>
            <p:nvPr/>
          </p:nvSpPr>
          <p:spPr>
            <a:xfrm flipV="1">
              <a:off x="1076400" y="3504960"/>
              <a:ext cx="609480" cy="15264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1" name="Line 43"/>
            <p:cNvSpPr/>
            <p:nvPr/>
          </p:nvSpPr>
          <p:spPr>
            <a:xfrm flipH="1" flipV="1">
              <a:off x="1381320" y="3200400"/>
              <a:ext cx="304560" cy="30456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82" name="Group 44"/>
          <p:cNvGrpSpPr/>
          <p:nvPr/>
        </p:nvGrpSpPr>
        <p:grpSpPr>
          <a:xfrm>
            <a:off x="3428280" y="3127680"/>
            <a:ext cx="439920" cy="560520"/>
            <a:chOff x="3428280" y="3127680"/>
            <a:chExt cx="439920" cy="560520"/>
          </a:xfrm>
        </p:grpSpPr>
        <p:sp>
          <p:nvSpPr>
            <p:cNvPr id="583" name="CustomShape 45"/>
            <p:cNvSpPr/>
            <p:nvPr/>
          </p:nvSpPr>
          <p:spPr>
            <a:xfrm rot="18177000">
              <a:off x="3447720" y="3210840"/>
              <a:ext cx="106560" cy="104760"/>
            </a:xfrm>
            <a:prstGeom prst="ellipse">
              <a:avLst/>
            </a:prstGeom>
            <a:solidFill>
              <a:srgbClr val="00e23b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4" name="CustomShape 46"/>
            <p:cNvSpPr/>
            <p:nvPr/>
          </p:nvSpPr>
          <p:spPr>
            <a:xfrm rot="18177000">
              <a:off x="3743280" y="3147480"/>
              <a:ext cx="104760" cy="104760"/>
            </a:xfrm>
            <a:prstGeom prst="ellipse">
              <a:avLst/>
            </a:prstGeom>
            <a:solidFill>
              <a:srgbClr val="cc0000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5" name="CustomShape 47"/>
            <p:cNvSpPr/>
            <p:nvPr/>
          </p:nvSpPr>
          <p:spPr>
            <a:xfrm rot="18177000">
              <a:off x="3600360" y="3563280"/>
              <a:ext cx="104760" cy="104760"/>
            </a:xfrm>
            <a:prstGeom prst="ellipse">
              <a:avLst/>
            </a:prstGeom>
            <a:solidFill>
              <a:srgbClr val="2908ee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6" name="Line 48"/>
            <p:cNvSpPr/>
            <p:nvPr/>
          </p:nvSpPr>
          <p:spPr>
            <a:xfrm>
              <a:off x="3502800" y="3263400"/>
              <a:ext cx="151920" cy="35208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7" name="Line 49"/>
            <p:cNvSpPr/>
            <p:nvPr/>
          </p:nvSpPr>
          <p:spPr>
            <a:xfrm flipV="1">
              <a:off x="3655440" y="3200400"/>
              <a:ext cx="142200" cy="41472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8" name="Line 50"/>
            <p:cNvSpPr/>
            <p:nvPr/>
          </p:nvSpPr>
          <p:spPr>
            <a:xfrm flipH="1">
              <a:off x="3501720" y="3201120"/>
              <a:ext cx="294120" cy="6264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89" name="Group 51"/>
          <p:cNvGrpSpPr/>
          <p:nvPr/>
        </p:nvGrpSpPr>
        <p:grpSpPr>
          <a:xfrm>
            <a:off x="7858440" y="3581280"/>
            <a:ext cx="760680" cy="608400"/>
            <a:chOff x="7858440" y="3581280"/>
            <a:chExt cx="760680" cy="608400"/>
          </a:xfrm>
        </p:grpSpPr>
        <p:grpSp>
          <p:nvGrpSpPr>
            <p:cNvPr id="590" name="Group 52"/>
            <p:cNvGrpSpPr/>
            <p:nvPr/>
          </p:nvGrpSpPr>
          <p:grpSpPr>
            <a:xfrm>
              <a:off x="7858440" y="3581280"/>
              <a:ext cx="760680" cy="608400"/>
              <a:chOff x="7858440" y="3581280"/>
              <a:chExt cx="760680" cy="608400"/>
            </a:xfrm>
          </p:grpSpPr>
          <p:sp>
            <p:nvSpPr>
              <p:cNvPr id="591" name="CustomShape 53"/>
              <p:cNvSpPr/>
              <p:nvPr/>
            </p:nvSpPr>
            <p:spPr>
              <a:xfrm>
                <a:off x="816300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2" name="CustomShape 54"/>
              <p:cNvSpPr/>
              <p:nvPr/>
            </p:nvSpPr>
            <p:spPr>
              <a:xfrm>
                <a:off x="823932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3" name="CustomShape 55"/>
              <p:cNvSpPr/>
              <p:nvPr/>
            </p:nvSpPr>
            <p:spPr>
              <a:xfrm>
                <a:off x="831564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4" name="CustomShape 56"/>
              <p:cNvSpPr/>
              <p:nvPr/>
            </p:nvSpPr>
            <p:spPr>
              <a:xfrm>
                <a:off x="839160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5" name="CustomShape 57"/>
              <p:cNvSpPr/>
              <p:nvPr/>
            </p:nvSpPr>
            <p:spPr>
              <a:xfrm>
                <a:off x="846792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6" name="CustomShape 58"/>
              <p:cNvSpPr/>
              <p:nvPr/>
            </p:nvSpPr>
            <p:spPr>
              <a:xfrm>
                <a:off x="816300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7" name="CustomShape 59"/>
              <p:cNvSpPr/>
              <p:nvPr/>
            </p:nvSpPr>
            <p:spPr>
              <a:xfrm>
                <a:off x="823932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8" name="CustomShape 60"/>
              <p:cNvSpPr/>
              <p:nvPr/>
            </p:nvSpPr>
            <p:spPr>
              <a:xfrm>
                <a:off x="831564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9" name="CustomShape 61"/>
              <p:cNvSpPr/>
              <p:nvPr/>
            </p:nvSpPr>
            <p:spPr>
              <a:xfrm>
                <a:off x="839160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0" name="CustomShape 62"/>
              <p:cNvSpPr/>
              <p:nvPr/>
            </p:nvSpPr>
            <p:spPr>
              <a:xfrm>
                <a:off x="846792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1" name="CustomShape 63"/>
              <p:cNvSpPr/>
              <p:nvPr/>
            </p:nvSpPr>
            <p:spPr>
              <a:xfrm>
                <a:off x="816300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2" name="CustomShape 64"/>
              <p:cNvSpPr/>
              <p:nvPr/>
            </p:nvSpPr>
            <p:spPr>
              <a:xfrm>
                <a:off x="823932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3" name="CustomShape 65"/>
              <p:cNvSpPr/>
              <p:nvPr/>
            </p:nvSpPr>
            <p:spPr>
              <a:xfrm>
                <a:off x="831564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4" name="CustomShape 66"/>
              <p:cNvSpPr/>
              <p:nvPr/>
            </p:nvSpPr>
            <p:spPr>
              <a:xfrm>
                <a:off x="839160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5" name="CustomShape 67"/>
              <p:cNvSpPr/>
              <p:nvPr/>
            </p:nvSpPr>
            <p:spPr>
              <a:xfrm>
                <a:off x="846792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6" name="CustomShape 68"/>
              <p:cNvSpPr/>
              <p:nvPr/>
            </p:nvSpPr>
            <p:spPr>
              <a:xfrm>
                <a:off x="816300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7" name="CustomShape 69"/>
              <p:cNvSpPr/>
              <p:nvPr/>
            </p:nvSpPr>
            <p:spPr>
              <a:xfrm>
                <a:off x="823932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8" name="CustomShape 70"/>
              <p:cNvSpPr/>
              <p:nvPr/>
            </p:nvSpPr>
            <p:spPr>
              <a:xfrm>
                <a:off x="831564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9" name="CustomShape 71"/>
              <p:cNvSpPr/>
              <p:nvPr/>
            </p:nvSpPr>
            <p:spPr>
              <a:xfrm>
                <a:off x="839160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0" name="CustomShape 72"/>
              <p:cNvSpPr/>
              <p:nvPr/>
            </p:nvSpPr>
            <p:spPr>
              <a:xfrm>
                <a:off x="846792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1" name="CustomShape 73"/>
              <p:cNvSpPr/>
              <p:nvPr/>
            </p:nvSpPr>
            <p:spPr>
              <a:xfrm>
                <a:off x="816300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2" name="CustomShape 74"/>
              <p:cNvSpPr/>
              <p:nvPr/>
            </p:nvSpPr>
            <p:spPr>
              <a:xfrm>
                <a:off x="823932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3" name="CustomShape 75"/>
              <p:cNvSpPr/>
              <p:nvPr/>
            </p:nvSpPr>
            <p:spPr>
              <a:xfrm>
                <a:off x="831564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4" name="CustomShape 76"/>
              <p:cNvSpPr/>
              <p:nvPr/>
            </p:nvSpPr>
            <p:spPr>
              <a:xfrm>
                <a:off x="839160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5" name="CustomShape 77"/>
              <p:cNvSpPr/>
              <p:nvPr/>
            </p:nvSpPr>
            <p:spPr>
              <a:xfrm>
                <a:off x="846792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6" name="CustomShape 78"/>
              <p:cNvSpPr/>
              <p:nvPr/>
            </p:nvSpPr>
            <p:spPr>
              <a:xfrm>
                <a:off x="793440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7" name="CustomShape 79"/>
              <p:cNvSpPr/>
              <p:nvPr/>
            </p:nvSpPr>
            <p:spPr>
              <a:xfrm>
                <a:off x="801072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8" name="CustomShape 80"/>
              <p:cNvSpPr/>
              <p:nvPr/>
            </p:nvSpPr>
            <p:spPr>
              <a:xfrm>
                <a:off x="808704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9" name="CustomShape 81"/>
              <p:cNvSpPr/>
              <p:nvPr/>
            </p:nvSpPr>
            <p:spPr>
              <a:xfrm>
                <a:off x="816300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0" name="CustomShape 82"/>
              <p:cNvSpPr/>
              <p:nvPr/>
            </p:nvSpPr>
            <p:spPr>
              <a:xfrm>
                <a:off x="823932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1" name="CustomShape 83"/>
              <p:cNvSpPr/>
              <p:nvPr/>
            </p:nvSpPr>
            <p:spPr>
              <a:xfrm>
                <a:off x="831564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2" name="CustomShape 84"/>
              <p:cNvSpPr/>
              <p:nvPr/>
            </p:nvSpPr>
            <p:spPr>
              <a:xfrm>
                <a:off x="839160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3" name="CustomShape 85"/>
              <p:cNvSpPr/>
              <p:nvPr/>
            </p:nvSpPr>
            <p:spPr>
              <a:xfrm>
                <a:off x="846792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4" name="CustomShape 86"/>
              <p:cNvSpPr/>
              <p:nvPr/>
            </p:nvSpPr>
            <p:spPr>
              <a:xfrm>
                <a:off x="785844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5" name="CustomShape 87"/>
              <p:cNvSpPr/>
              <p:nvPr/>
            </p:nvSpPr>
            <p:spPr>
              <a:xfrm>
                <a:off x="793440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6" name="CustomShape 88"/>
              <p:cNvSpPr/>
              <p:nvPr/>
            </p:nvSpPr>
            <p:spPr>
              <a:xfrm>
                <a:off x="801072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7" name="CustomShape 89"/>
              <p:cNvSpPr/>
              <p:nvPr/>
            </p:nvSpPr>
            <p:spPr>
              <a:xfrm>
                <a:off x="808704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8" name="CustomShape 90"/>
              <p:cNvSpPr/>
              <p:nvPr/>
            </p:nvSpPr>
            <p:spPr>
              <a:xfrm>
                <a:off x="816300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9" name="CustomShape 91"/>
              <p:cNvSpPr/>
              <p:nvPr/>
            </p:nvSpPr>
            <p:spPr>
              <a:xfrm>
                <a:off x="823932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0" name="CustomShape 92"/>
              <p:cNvSpPr/>
              <p:nvPr/>
            </p:nvSpPr>
            <p:spPr>
              <a:xfrm>
                <a:off x="831564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1" name="CustomShape 93"/>
              <p:cNvSpPr/>
              <p:nvPr/>
            </p:nvSpPr>
            <p:spPr>
              <a:xfrm>
                <a:off x="839160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2" name="CustomShape 94"/>
              <p:cNvSpPr/>
              <p:nvPr/>
            </p:nvSpPr>
            <p:spPr>
              <a:xfrm>
                <a:off x="846792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3" name="CustomShape 95"/>
              <p:cNvSpPr/>
              <p:nvPr/>
            </p:nvSpPr>
            <p:spPr>
              <a:xfrm>
                <a:off x="785844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4" name="CustomShape 96"/>
              <p:cNvSpPr/>
              <p:nvPr/>
            </p:nvSpPr>
            <p:spPr>
              <a:xfrm>
                <a:off x="793440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5" name="CustomShape 97"/>
              <p:cNvSpPr/>
              <p:nvPr/>
            </p:nvSpPr>
            <p:spPr>
              <a:xfrm>
                <a:off x="801072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6" name="CustomShape 98"/>
              <p:cNvSpPr/>
              <p:nvPr/>
            </p:nvSpPr>
            <p:spPr>
              <a:xfrm>
                <a:off x="808704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7" name="CustomShape 99"/>
              <p:cNvSpPr/>
              <p:nvPr/>
            </p:nvSpPr>
            <p:spPr>
              <a:xfrm>
                <a:off x="816300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8" name="CustomShape 100"/>
              <p:cNvSpPr/>
              <p:nvPr/>
            </p:nvSpPr>
            <p:spPr>
              <a:xfrm>
                <a:off x="823932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9" name="CustomShape 101"/>
              <p:cNvSpPr/>
              <p:nvPr/>
            </p:nvSpPr>
            <p:spPr>
              <a:xfrm>
                <a:off x="831564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0" name="CustomShape 102"/>
              <p:cNvSpPr/>
              <p:nvPr/>
            </p:nvSpPr>
            <p:spPr>
              <a:xfrm>
                <a:off x="839160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1" name="CustomShape 103"/>
              <p:cNvSpPr/>
              <p:nvPr/>
            </p:nvSpPr>
            <p:spPr>
              <a:xfrm>
                <a:off x="846792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2" name="CustomShape 104"/>
              <p:cNvSpPr/>
              <p:nvPr/>
            </p:nvSpPr>
            <p:spPr>
              <a:xfrm>
                <a:off x="785844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3" name="CustomShape 105"/>
              <p:cNvSpPr/>
              <p:nvPr/>
            </p:nvSpPr>
            <p:spPr>
              <a:xfrm>
                <a:off x="854424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4" name="CustomShape 106"/>
              <p:cNvSpPr/>
              <p:nvPr/>
            </p:nvSpPr>
            <p:spPr>
              <a:xfrm>
                <a:off x="854424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5" name="CustomShape 107"/>
              <p:cNvSpPr/>
              <p:nvPr/>
            </p:nvSpPr>
            <p:spPr>
              <a:xfrm>
                <a:off x="854424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6" name="CustomShape 108"/>
              <p:cNvSpPr/>
              <p:nvPr/>
            </p:nvSpPr>
            <p:spPr>
              <a:xfrm>
                <a:off x="854424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7" name="CustomShape 109"/>
              <p:cNvSpPr/>
              <p:nvPr/>
            </p:nvSpPr>
            <p:spPr>
              <a:xfrm>
                <a:off x="854424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8" name="CustomShape 110"/>
              <p:cNvSpPr/>
              <p:nvPr/>
            </p:nvSpPr>
            <p:spPr>
              <a:xfrm>
                <a:off x="854424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9" name="CustomShape 111"/>
              <p:cNvSpPr/>
              <p:nvPr/>
            </p:nvSpPr>
            <p:spPr>
              <a:xfrm>
                <a:off x="854424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0" name="CustomShape 112"/>
              <p:cNvSpPr/>
              <p:nvPr/>
            </p:nvSpPr>
            <p:spPr>
              <a:xfrm>
                <a:off x="854424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1" name="CustomShape 113"/>
              <p:cNvSpPr/>
              <p:nvPr/>
            </p:nvSpPr>
            <p:spPr>
              <a:xfrm>
                <a:off x="793440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2" name="CustomShape 114"/>
              <p:cNvSpPr/>
              <p:nvPr/>
            </p:nvSpPr>
            <p:spPr>
              <a:xfrm>
                <a:off x="801072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3" name="CustomShape 115"/>
              <p:cNvSpPr/>
              <p:nvPr/>
            </p:nvSpPr>
            <p:spPr>
              <a:xfrm>
                <a:off x="808704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4" name="CustomShape 116"/>
              <p:cNvSpPr/>
              <p:nvPr/>
            </p:nvSpPr>
            <p:spPr>
              <a:xfrm>
                <a:off x="793440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5" name="CustomShape 117"/>
              <p:cNvSpPr/>
              <p:nvPr/>
            </p:nvSpPr>
            <p:spPr>
              <a:xfrm>
                <a:off x="801072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6" name="CustomShape 118"/>
              <p:cNvSpPr/>
              <p:nvPr/>
            </p:nvSpPr>
            <p:spPr>
              <a:xfrm>
                <a:off x="808704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7" name="CustomShape 119"/>
              <p:cNvSpPr/>
              <p:nvPr/>
            </p:nvSpPr>
            <p:spPr>
              <a:xfrm>
                <a:off x="793440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8" name="CustomShape 120"/>
              <p:cNvSpPr/>
              <p:nvPr/>
            </p:nvSpPr>
            <p:spPr>
              <a:xfrm>
                <a:off x="801072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9" name="CustomShape 121"/>
              <p:cNvSpPr/>
              <p:nvPr/>
            </p:nvSpPr>
            <p:spPr>
              <a:xfrm>
                <a:off x="808704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0" name="CustomShape 122"/>
              <p:cNvSpPr/>
              <p:nvPr/>
            </p:nvSpPr>
            <p:spPr>
              <a:xfrm>
                <a:off x="793440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1" name="CustomShape 123"/>
              <p:cNvSpPr/>
              <p:nvPr/>
            </p:nvSpPr>
            <p:spPr>
              <a:xfrm>
                <a:off x="801072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2" name="CustomShape 124"/>
              <p:cNvSpPr/>
              <p:nvPr/>
            </p:nvSpPr>
            <p:spPr>
              <a:xfrm>
                <a:off x="808704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3" name="CustomShape 125"/>
              <p:cNvSpPr/>
              <p:nvPr/>
            </p:nvSpPr>
            <p:spPr>
              <a:xfrm>
                <a:off x="793440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4" name="CustomShape 126"/>
              <p:cNvSpPr/>
              <p:nvPr/>
            </p:nvSpPr>
            <p:spPr>
              <a:xfrm>
                <a:off x="801072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5" name="CustomShape 127"/>
              <p:cNvSpPr/>
              <p:nvPr/>
            </p:nvSpPr>
            <p:spPr>
              <a:xfrm>
                <a:off x="808704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6" name="CustomShape 128"/>
              <p:cNvSpPr/>
              <p:nvPr/>
            </p:nvSpPr>
            <p:spPr>
              <a:xfrm>
                <a:off x="785844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7" name="CustomShape 129"/>
              <p:cNvSpPr/>
              <p:nvPr/>
            </p:nvSpPr>
            <p:spPr>
              <a:xfrm>
                <a:off x="785844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8" name="CustomShape 130"/>
              <p:cNvSpPr/>
              <p:nvPr/>
            </p:nvSpPr>
            <p:spPr>
              <a:xfrm>
                <a:off x="785844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9" name="CustomShape 131"/>
              <p:cNvSpPr/>
              <p:nvPr/>
            </p:nvSpPr>
            <p:spPr>
              <a:xfrm>
                <a:off x="785844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0" name="CustomShape 132"/>
              <p:cNvSpPr/>
              <p:nvPr/>
            </p:nvSpPr>
            <p:spPr>
              <a:xfrm>
                <a:off x="785844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71" name="Group 133"/>
            <p:cNvGrpSpPr/>
            <p:nvPr/>
          </p:nvGrpSpPr>
          <p:grpSpPr>
            <a:xfrm>
              <a:off x="7909200" y="3657600"/>
              <a:ext cx="303480" cy="379800"/>
              <a:chOff x="7909200" y="3657600"/>
              <a:chExt cx="303480" cy="379800"/>
            </a:xfrm>
          </p:grpSpPr>
          <p:sp>
            <p:nvSpPr>
              <p:cNvPr id="672" name="CustomShape 134"/>
              <p:cNvSpPr/>
              <p:nvPr/>
            </p:nvSpPr>
            <p:spPr>
              <a:xfrm>
                <a:off x="7985520" y="365760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3" name="CustomShape 135"/>
              <p:cNvSpPr/>
              <p:nvPr/>
            </p:nvSpPr>
            <p:spPr>
              <a:xfrm>
                <a:off x="8061480" y="365760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4" name="CustomShape 136"/>
              <p:cNvSpPr/>
              <p:nvPr/>
            </p:nvSpPr>
            <p:spPr>
              <a:xfrm>
                <a:off x="8137800" y="3657600"/>
                <a:ext cx="74880" cy="74880"/>
              </a:xfrm>
              <a:prstGeom prst="rect">
                <a:avLst/>
              </a:prstGeom>
              <a:solidFill>
                <a:srgbClr val="ffff99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5" name="CustomShape 137"/>
              <p:cNvSpPr/>
              <p:nvPr/>
            </p:nvSpPr>
            <p:spPr>
              <a:xfrm>
                <a:off x="7985520" y="3733920"/>
                <a:ext cx="74880" cy="74880"/>
              </a:xfrm>
              <a:prstGeom prst="rect">
                <a:avLst/>
              </a:prstGeom>
              <a:solidFill>
                <a:srgbClr val="ff9933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6" name="CustomShape 138"/>
              <p:cNvSpPr/>
              <p:nvPr/>
            </p:nvSpPr>
            <p:spPr>
              <a:xfrm>
                <a:off x="8061480" y="373392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7" name="CustomShape 139"/>
              <p:cNvSpPr/>
              <p:nvPr/>
            </p:nvSpPr>
            <p:spPr>
              <a:xfrm>
                <a:off x="8137800" y="3733920"/>
                <a:ext cx="74880" cy="74880"/>
              </a:xfrm>
              <a:prstGeom prst="rect">
                <a:avLst/>
              </a:prstGeom>
              <a:solidFill>
                <a:srgbClr val="ffff99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8" name="CustomShape 140"/>
              <p:cNvSpPr/>
              <p:nvPr/>
            </p:nvSpPr>
            <p:spPr>
              <a:xfrm>
                <a:off x="7985520" y="3809880"/>
                <a:ext cx="74880" cy="74880"/>
              </a:xfrm>
              <a:prstGeom prst="rect">
                <a:avLst/>
              </a:prstGeom>
              <a:solidFill>
                <a:srgbClr val="ff9933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9" name="CustomShape 141"/>
              <p:cNvSpPr/>
              <p:nvPr/>
            </p:nvSpPr>
            <p:spPr>
              <a:xfrm>
                <a:off x="8061480" y="380988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0" name="CustomShape 142"/>
              <p:cNvSpPr/>
              <p:nvPr/>
            </p:nvSpPr>
            <p:spPr>
              <a:xfrm>
                <a:off x="8137800" y="380988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1" name="CustomShape 143"/>
              <p:cNvSpPr/>
              <p:nvPr/>
            </p:nvSpPr>
            <p:spPr>
              <a:xfrm>
                <a:off x="7985520" y="3886200"/>
                <a:ext cx="74880" cy="74880"/>
              </a:xfrm>
              <a:prstGeom prst="rect">
                <a:avLst/>
              </a:prstGeom>
              <a:solidFill>
                <a:srgbClr val="ff9933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2" name="CustomShape 144"/>
              <p:cNvSpPr/>
              <p:nvPr/>
            </p:nvSpPr>
            <p:spPr>
              <a:xfrm>
                <a:off x="8061480" y="388620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3" name="CustomShape 145"/>
              <p:cNvSpPr/>
              <p:nvPr/>
            </p:nvSpPr>
            <p:spPr>
              <a:xfrm>
                <a:off x="8137800" y="388620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4" name="CustomShape 146"/>
              <p:cNvSpPr/>
              <p:nvPr/>
            </p:nvSpPr>
            <p:spPr>
              <a:xfrm>
                <a:off x="7985520" y="396252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5" name="CustomShape 147"/>
              <p:cNvSpPr/>
              <p:nvPr/>
            </p:nvSpPr>
            <p:spPr>
              <a:xfrm>
                <a:off x="8061480" y="396252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6" name="CustomShape 148"/>
              <p:cNvSpPr/>
              <p:nvPr/>
            </p:nvSpPr>
            <p:spPr>
              <a:xfrm>
                <a:off x="8137800" y="396252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7" name="CustomShape 149"/>
              <p:cNvSpPr/>
              <p:nvPr/>
            </p:nvSpPr>
            <p:spPr>
              <a:xfrm>
                <a:off x="7909200" y="365760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8" name="CustomShape 150"/>
              <p:cNvSpPr/>
              <p:nvPr/>
            </p:nvSpPr>
            <p:spPr>
              <a:xfrm>
                <a:off x="7909200" y="3733920"/>
                <a:ext cx="74880" cy="74880"/>
              </a:xfrm>
              <a:prstGeom prst="rect">
                <a:avLst/>
              </a:prstGeom>
              <a:solidFill>
                <a:srgbClr val="cc6600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9" name="CustomShape 151"/>
              <p:cNvSpPr/>
              <p:nvPr/>
            </p:nvSpPr>
            <p:spPr>
              <a:xfrm>
                <a:off x="7909200" y="380988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0" name="CustomShape 152"/>
              <p:cNvSpPr/>
              <p:nvPr/>
            </p:nvSpPr>
            <p:spPr>
              <a:xfrm>
                <a:off x="7909200" y="388620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1" name="CustomShape 153"/>
              <p:cNvSpPr/>
              <p:nvPr/>
            </p:nvSpPr>
            <p:spPr>
              <a:xfrm>
                <a:off x="7909200" y="396252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692" name="CustomShape 154"/>
          <p:cNvSpPr/>
          <p:nvPr/>
        </p:nvSpPr>
        <p:spPr>
          <a:xfrm>
            <a:off x="946800" y="2830680"/>
            <a:ext cx="87516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geometry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93" name="CustomShape 155"/>
          <p:cNvSpPr/>
          <p:nvPr/>
        </p:nvSpPr>
        <p:spPr>
          <a:xfrm>
            <a:off x="3086640" y="2895480"/>
            <a:ext cx="86148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projected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94" name="CustomShape 156"/>
          <p:cNvSpPr/>
          <p:nvPr/>
        </p:nvSpPr>
        <p:spPr>
          <a:xfrm>
            <a:off x="5080320" y="2895480"/>
            <a:ext cx="92556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fragments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95" name="CustomShape 157"/>
          <p:cNvSpPr/>
          <p:nvPr/>
        </p:nvSpPr>
        <p:spPr>
          <a:xfrm>
            <a:off x="7047000" y="2971800"/>
            <a:ext cx="58284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pixels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696" name="Group 158"/>
          <p:cNvGrpSpPr/>
          <p:nvPr/>
        </p:nvGrpSpPr>
        <p:grpSpPr>
          <a:xfrm>
            <a:off x="7248600" y="3352680"/>
            <a:ext cx="305280" cy="379800"/>
            <a:chOff x="7248600" y="3352680"/>
            <a:chExt cx="305280" cy="379800"/>
          </a:xfrm>
        </p:grpSpPr>
        <p:sp>
          <p:nvSpPr>
            <p:cNvPr id="697" name="CustomShape 159"/>
            <p:cNvSpPr/>
            <p:nvPr/>
          </p:nvSpPr>
          <p:spPr>
            <a:xfrm>
              <a:off x="7325280" y="335268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8" name="CustomShape 160"/>
            <p:cNvSpPr/>
            <p:nvPr/>
          </p:nvSpPr>
          <p:spPr>
            <a:xfrm>
              <a:off x="7401960" y="335268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9" name="CustomShape 161"/>
            <p:cNvSpPr/>
            <p:nvPr/>
          </p:nvSpPr>
          <p:spPr>
            <a:xfrm>
              <a:off x="7478640" y="3352680"/>
              <a:ext cx="75240" cy="74880"/>
            </a:xfrm>
            <a:prstGeom prst="rect">
              <a:avLst/>
            </a:prstGeom>
            <a:solidFill>
              <a:srgbClr val="ffff99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0" name="CustomShape 162"/>
            <p:cNvSpPr/>
            <p:nvPr/>
          </p:nvSpPr>
          <p:spPr>
            <a:xfrm>
              <a:off x="7325280" y="3429000"/>
              <a:ext cx="75240" cy="74880"/>
            </a:xfrm>
            <a:prstGeom prst="rect">
              <a:avLst/>
            </a:prstGeom>
            <a:solidFill>
              <a:srgbClr val="ff9933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1" name="CustomShape 163"/>
            <p:cNvSpPr/>
            <p:nvPr/>
          </p:nvSpPr>
          <p:spPr>
            <a:xfrm>
              <a:off x="7401960" y="342900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2" name="CustomShape 164"/>
            <p:cNvSpPr/>
            <p:nvPr/>
          </p:nvSpPr>
          <p:spPr>
            <a:xfrm>
              <a:off x="7478640" y="3429000"/>
              <a:ext cx="75240" cy="74880"/>
            </a:xfrm>
            <a:prstGeom prst="rect">
              <a:avLst/>
            </a:prstGeom>
            <a:solidFill>
              <a:srgbClr val="ffff99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3" name="CustomShape 165"/>
            <p:cNvSpPr/>
            <p:nvPr/>
          </p:nvSpPr>
          <p:spPr>
            <a:xfrm>
              <a:off x="7325280" y="3505320"/>
              <a:ext cx="75240" cy="74880"/>
            </a:xfrm>
            <a:prstGeom prst="rect">
              <a:avLst/>
            </a:prstGeom>
            <a:solidFill>
              <a:srgbClr val="ff9933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4" name="CustomShape 166"/>
            <p:cNvSpPr/>
            <p:nvPr/>
          </p:nvSpPr>
          <p:spPr>
            <a:xfrm>
              <a:off x="7401960" y="350532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5" name="CustomShape 167"/>
            <p:cNvSpPr/>
            <p:nvPr/>
          </p:nvSpPr>
          <p:spPr>
            <a:xfrm>
              <a:off x="7478640" y="350532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6" name="CustomShape 168"/>
            <p:cNvSpPr/>
            <p:nvPr/>
          </p:nvSpPr>
          <p:spPr>
            <a:xfrm>
              <a:off x="7325280" y="3581280"/>
              <a:ext cx="75240" cy="74880"/>
            </a:xfrm>
            <a:prstGeom prst="rect">
              <a:avLst/>
            </a:prstGeom>
            <a:solidFill>
              <a:srgbClr val="ff9933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7" name="CustomShape 169"/>
            <p:cNvSpPr/>
            <p:nvPr/>
          </p:nvSpPr>
          <p:spPr>
            <a:xfrm>
              <a:off x="7401960" y="358128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8" name="CustomShape 170"/>
            <p:cNvSpPr/>
            <p:nvPr/>
          </p:nvSpPr>
          <p:spPr>
            <a:xfrm>
              <a:off x="7478640" y="358128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9" name="CustomShape 171"/>
            <p:cNvSpPr/>
            <p:nvPr/>
          </p:nvSpPr>
          <p:spPr>
            <a:xfrm>
              <a:off x="7325280" y="365760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0" name="CustomShape 172"/>
            <p:cNvSpPr/>
            <p:nvPr/>
          </p:nvSpPr>
          <p:spPr>
            <a:xfrm>
              <a:off x="7401960" y="365760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1" name="CustomShape 173"/>
            <p:cNvSpPr/>
            <p:nvPr/>
          </p:nvSpPr>
          <p:spPr>
            <a:xfrm>
              <a:off x="7478640" y="365760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2" name="CustomShape 174"/>
            <p:cNvSpPr/>
            <p:nvPr/>
          </p:nvSpPr>
          <p:spPr>
            <a:xfrm>
              <a:off x="7248600" y="335268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3" name="CustomShape 175"/>
            <p:cNvSpPr/>
            <p:nvPr/>
          </p:nvSpPr>
          <p:spPr>
            <a:xfrm>
              <a:off x="7248600" y="3429000"/>
              <a:ext cx="75240" cy="74880"/>
            </a:xfrm>
            <a:prstGeom prst="rect">
              <a:avLst/>
            </a:prstGeom>
            <a:solidFill>
              <a:srgbClr val="cc6600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4" name="CustomShape 176"/>
            <p:cNvSpPr/>
            <p:nvPr/>
          </p:nvSpPr>
          <p:spPr>
            <a:xfrm>
              <a:off x="7248600" y="350532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5" name="CustomShape 177"/>
            <p:cNvSpPr/>
            <p:nvPr/>
          </p:nvSpPr>
          <p:spPr>
            <a:xfrm>
              <a:off x="7248600" y="358128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6" name="CustomShape 178"/>
            <p:cNvSpPr/>
            <p:nvPr/>
          </p:nvSpPr>
          <p:spPr>
            <a:xfrm>
              <a:off x="7248600" y="365760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17" name="CustomShape 179"/>
          <p:cNvSpPr/>
          <p:nvPr/>
        </p:nvSpPr>
        <p:spPr>
          <a:xfrm>
            <a:off x="7888320" y="4191120"/>
            <a:ext cx="65448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screen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18" name="CustomShape 180"/>
          <p:cNvSpPr/>
          <p:nvPr/>
        </p:nvSpPr>
        <p:spPr>
          <a:xfrm>
            <a:off x="228600" y="2514600"/>
            <a:ext cx="1370880" cy="2742480"/>
          </a:xfrm>
          <a:prstGeom prst="frame">
            <a:avLst>
              <a:gd name="adj1" fmla="val 9259"/>
            </a:avLst>
          </a:prstGeom>
          <a:solidFill>
            <a:srgbClr val="c9211e"/>
          </a:solidFill>
          <a:ln cap="rnd" w="0">
            <a:solidFill>
              <a:srgbClr val="8d281e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GPU pipeline in a nutshell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20" name="CustomShape 2"/>
          <p:cNvSpPr/>
          <p:nvPr/>
        </p:nvSpPr>
        <p:spPr>
          <a:xfrm>
            <a:off x="914760" y="2666880"/>
            <a:ext cx="7770960" cy="2360880"/>
          </a:xfrm>
          <a:prstGeom prst="flowChartAlternateProcess">
            <a:avLst/>
          </a:prstGeom>
          <a:solidFill>
            <a:srgbClr val="ffffcc"/>
          </a:solidFill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21" name="Group 3"/>
          <p:cNvGrpSpPr/>
          <p:nvPr/>
        </p:nvGrpSpPr>
        <p:grpSpPr>
          <a:xfrm>
            <a:off x="5348520" y="3195720"/>
            <a:ext cx="423720" cy="530280"/>
            <a:chOff x="5348520" y="3195720"/>
            <a:chExt cx="423720" cy="530280"/>
          </a:xfrm>
        </p:grpSpPr>
        <p:grpSp>
          <p:nvGrpSpPr>
            <p:cNvPr id="722" name="Group 4"/>
            <p:cNvGrpSpPr/>
            <p:nvPr/>
          </p:nvGrpSpPr>
          <p:grpSpPr>
            <a:xfrm>
              <a:off x="5348520" y="3195720"/>
              <a:ext cx="423720" cy="530280"/>
              <a:chOff x="5348520" y="3195720"/>
              <a:chExt cx="423720" cy="530280"/>
            </a:xfrm>
          </p:grpSpPr>
          <p:sp>
            <p:nvSpPr>
              <p:cNvPr id="723" name="CustomShape 5"/>
              <p:cNvSpPr/>
              <p:nvPr/>
            </p:nvSpPr>
            <p:spPr>
              <a:xfrm>
                <a:off x="5454720" y="319572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4" name="CustomShape 6"/>
              <p:cNvSpPr/>
              <p:nvPr/>
            </p:nvSpPr>
            <p:spPr>
              <a:xfrm>
                <a:off x="5561280" y="3195720"/>
                <a:ext cx="104760" cy="104760"/>
              </a:xfrm>
              <a:prstGeom prst="rect">
                <a:avLst/>
              </a:prstGeom>
              <a:solidFill>
                <a:srgbClr val="dc5c34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5" name="CustomShape 7"/>
              <p:cNvSpPr/>
              <p:nvPr/>
            </p:nvSpPr>
            <p:spPr>
              <a:xfrm>
                <a:off x="5667480" y="3195720"/>
                <a:ext cx="104760" cy="104760"/>
              </a:xfrm>
              <a:prstGeom prst="rect">
                <a:avLst/>
              </a:prstGeom>
              <a:solidFill>
                <a:srgbClr val="de0000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6" name="CustomShape 8"/>
              <p:cNvSpPr/>
              <p:nvPr/>
            </p:nvSpPr>
            <p:spPr>
              <a:xfrm>
                <a:off x="5454720" y="3301920"/>
                <a:ext cx="104760" cy="104760"/>
              </a:xfrm>
              <a:prstGeom prst="rect">
                <a:avLst/>
              </a:prstGeom>
              <a:solidFill>
                <a:srgbClr val="9fbb15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7" name="CustomShape 9"/>
              <p:cNvSpPr/>
              <p:nvPr/>
            </p:nvSpPr>
            <p:spPr>
              <a:xfrm>
                <a:off x="5561280" y="3301920"/>
                <a:ext cx="104760" cy="104760"/>
              </a:xfrm>
              <a:prstGeom prst="rect">
                <a:avLst/>
              </a:prstGeom>
              <a:solidFill>
                <a:srgbClr val="e63d08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8" name="CustomShape 10"/>
              <p:cNvSpPr/>
              <p:nvPr/>
            </p:nvSpPr>
            <p:spPr>
              <a:xfrm>
                <a:off x="5667480" y="3301920"/>
                <a:ext cx="104760" cy="104760"/>
              </a:xfrm>
              <a:prstGeom prst="rect">
                <a:avLst/>
              </a:prstGeom>
              <a:solidFill>
                <a:srgbClr val="eb419a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9" name="CustomShape 11"/>
              <p:cNvSpPr/>
              <p:nvPr/>
            </p:nvSpPr>
            <p:spPr>
              <a:xfrm>
                <a:off x="5454720" y="3408480"/>
                <a:ext cx="104760" cy="104760"/>
              </a:xfrm>
              <a:prstGeom prst="rect">
                <a:avLst/>
              </a:prstGeom>
              <a:solidFill>
                <a:srgbClr val="99ff99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0" name="CustomShape 12"/>
              <p:cNvSpPr/>
              <p:nvPr/>
            </p:nvSpPr>
            <p:spPr>
              <a:xfrm>
                <a:off x="5561280" y="3408480"/>
                <a:ext cx="104760" cy="104760"/>
              </a:xfrm>
              <a:prstGeom prst="rect">
                <a:avLst/>
              </a:prstGeom>
              <a:solidFill>
                <a:srgbClr val="b333b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1" name="CustomShape 13"/>
              <p:cNvSpPr/>
              <p:nvPr/>
            </p:nvSpPr>
            <p:spPr>
              <a:xfrm>
                <a:off x="5667480" y="340848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2" name="CustomShape 14"/>
              <p:cNvSpPr/>
              <p:nvPr/>
            </p:nvSpPr>
            <p:spPr>
              <a:xfrm>
                <a:off x="5454720" y="3514680"/>
                <a:ext cx="104760" cy="104760"/>
              </a:xfrm>
              <a:prstGeom prst="rect">
                <a:avLst/>
              </a:prstGeom>
              <a:solidFill>
                <a:srgbClr val="2ea7fa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3" name="CustomShape 15"/>
              <p:cNvSpPr/>
              <p:nvPr/>
            </p:nvSpPr>
            <p:spPr>
              <a:xfrm>
                <a:off x="5561280" y="3514680"/>
                <a:ext cx="104760" cy="104760"/>
              </a:xfrm>
              <a:prstGeom prst="rect">
                <a:avLst/>
              </a:prstGeom>
              <a:solidFill>
                <a:srgbClr val="6a13df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4" name="CustomShape 16"/>
              <p:cNvSpPr/>
              <p:nvPr/>
            </p:nvSpPr>
            <p:spPr>
              <a:xfrm>
                <a:off x="5667480" y="351468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5" name="CustomShape 17"/>
              <p:cNvSpPr/>
              <p:nvPr/>
            </p:nvSpPr>
            <p:spPr>
              <a:xfrm>
                <a:off x="5454720" y="362124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6" name="CustomShape 18"/>
              <p:cNvSpPr/>
              <p:nvPr/>
            </p:nvSpPr>
            <p:spPr>
              <a:xfrm>
                <a:off x="5561280" y="3621240"/>
                <a:ext cx="104760" cy="104760"/>
              </a:xfrm>
              <a:prstGeom prst="rect">
                <a:avLst/>
              </a:prstGeom>
              <a:solidFill>
                <a:srgbClr val="4812e0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7" name="CustomShape 19"/>
              <p:cNvSpPr/>
              <p:nvPr/>
            </p:nvSpPr>
            <p:spPr>
              <a:xfrm>
                <a:off x="5667480" y="362124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8" name="CustomShape 20"/>
              <p:cNvSpPr/>
              <p:nvPr/>
            </p:nvSpPr>
            <p:spPr>
              <a:xfrm>
                <a:off x="5348520" y="319572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9" name="CustomShape 21"/>
              <p:cNvSpPr/>
              <p:nvPr/>
            </p:nvSpPr>
            <p:spPr>
              <a:xfrm>
                <a:off x="5348520" y="3301920"/>
                <a:ext cx="104760" cy="104760"/>
              </a:xfrm>
              <a:prstGeom prst="rect">
                <a:avLst/>
              </a:prstGeom>
              <a:solidFill>
                <a:srgbClr val="10fc1b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0" name="CustomShape 22"/>
              <p:cNvSpPr/>
              <p:nvPr/>
            </p:nvSpPr>
            <p:spPr>
              <a:xfrm>
                <a:off x="5348520" y="340848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1" name="CustomShape 23"/>
              <p:cNvSpPr/>
              <p:nvPr/>
            </p:nvSpPr>
            <p:spPr>
              <a:xfrm>
                <a:off x="5348520" y="351468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2" name="CustomShape 24"/>
              <p:cNvSpPr/>
              <p:nvPr/>
            </p:nvSpPr>
            <p:spPr>
              <a:xfrm>
                <a:off x="5348520" y="362124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43" name="Group 25"/>
            <p:cNvGrpSpPr/>
            <p:nvPr/>
          </p:nvGrpSpPr>
          <p:grpSpPr>
            <a:xfrm>
              <a:off x="5426640" y="3274560"/>
              <a:ext cx="295920" cy="415080"/>
              <a:chOff x="5426640" y="3274560"/>
              <a:chExt cx="295920" cy="415080"/>
            </a:xfrm>
          </p:grpSpPr>
          <p:sp>
            <p:nvSpPr>
              <p:cNvPr id="744" name="Line 26"/>
              <p:cNvSpPr/>
              <p:nvPr/>
            </p:nvSpPr>
            <p:spPr>
              <a:xfrm>
                <a:off x="5427720" y="3337560"/>
                <a:ext cx="152280" cy="352080"/>
              </a:xfrm>
              <a:prstGeom prst="line">
                <a:avLst/>
              </a:prstGeom>
              <a:ln cap="rnd"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5" name="Line 27"/>
              <p:cNvSpPr/>
              <p:nvPr/>
            </p:nvSpPr>
            <p:spPr>
              <a:xfrm flipV="1">
                <a:off x="5580360" y="3274560"/>
                <a:ext cx="142200" cy="414720"/>
              </a:xfrm>
              <a:prstGeom prst="line">
                <a:avLst/>
              </a:prstGeom>
              <a:ln cap="rnd"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6" name="Line 28"/>
              <p:cNvSpPr/>
              <p:nvPr/>
            </p:nvSpPr>
            <p:spPr>
              <a:xfrm flipH="1">
                <a:off x="5426640" y="3275280"/>
                <a:ext cx="294120" cy="62640"/>
              </a:xfrm>
              <a:prstGeom prst="line">
                <a:avLst/>
              </a:prstGeom>
              <a:ln cap="rnd"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747" name="CustomShape 29"/>
          <p:cNvSpPr/>
          <p:nvPr/>
        </p:nvSpPr>
        <p:spPr>
          <a:xfrm rot="16200000">
            <a:off x="-183240" y="3553200"/>
            <a:ext cx="1524600" cy="363960"/>
          </a:xfrm>
          <a:prstGeom prst="rect">
            <a:avLst/>
          </a:prstGeom>
          <a:noFill/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8" name="CustomShape 30"/>
          <p:cNvSpPr/>
          <p:nvPr/>
        </p:nvSpPr>
        <p:spPr>
          <a:xfrm>
            <a:off x="2046600" y="3429000"/>
            <a:ext cx="1381320" cy="1293840"/>
          </a:xfrm>
          <a:prstGeom prst="rect">
            <a:avLst/>
          </a:prstGeom>
          <a:solidFill>
            <a:schemeClr val="bg1"/>
          </a:solidFill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Vertex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processor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9" name="CustomShape 31"/>
          <p:cNvSpPr/>
          <p:nvPr/>
        </p:nvSpPr>
        <p:spPr>
          <a:xfrm>
            <a:off x="3947040" y="3662280"/>
            <a:ext cx="1099440" cy="363960"/>
          </a:xfrm>
          <a:prstGeom prst="rect">
            <a:avLst/>
          </a:prstGeom>
          <a:solidFill>
            <a:schemeClr val="bg1"/>
          </a:solidFill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Rasterizer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0" name="CustomShape 32"/>
          <p:cNvSpPr/>
          <p:nvPr/>
        </p:nvSpPr>
        <p:spPr>
          <a:xfrm>
            <a:off x="5877000" y="3429000"/>
            <a:ext cx="1195560" cy="1217880"/>
          </a:xfrm>
          <a:prstGeom prst="rect">
            <a:avLst/>
          </a:prstGeom>
          <a:solidFill>
            <a:schemeClr val="bg1"/>
          </a:solidFill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Fragment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processor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1" name="Line 33"/>
          <p:cNvSpPr/>
          <p:nvPr/>
        </p:nvSpPr>
        <p:spPr>
          <a:xfrm>
            <a:off x="847800" y="3809880"/>
            <a:ext cx="1219320" cy="360"/>
          </a:xfrm>
          <a:prstGeom prst="line">
            <a:avLst/>
          </a:prstGeom>
          <a:ln cap="rnd"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Line 34"/>
          <p:cNvSpPr/>
          <p:nvPr/>
        </p:nvSpPr>
        <p:spPr>
          <a:xfrm>
            <a:off x="3273480" y="3886200"/>
            <a:ext cx="609480" cy="360"/>
          </a:xfrm>
          <a:prstGeom prst="line">
            <a:avLst/>
          </a:prstGeom>
          <a:ln cap="rnd"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Line 35"/>
          <p:cNvSpPr/>
          <p:nvPr/>
        </p:nvSpPr>
        <p:spPr>
          <a:xfrm>
            <a:off x="5114880" y="3886200"/>
            <a:ext cx="762120" cy="360"/>
          </a:xfrm>
          <a:prstGeom prst="line">
            <a:avLst/>
          </a:prstGeom>
          <a:ln cap="rnd"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Line 36"/>
          <p:cNvSpPr/>
          <p:nvPr/>
        </p:nvSpPr>
        <p:spPr>
          <a:xfrm>
            <a:off x="7096320" y="3886200"/>
            <a:ext cx="761760" cy="360"/>
          </a:xfrm>
          <a:prstGeom prst="line">
            <a:avLst/>
          </a:prstGeom>
          <a:ln cap="rnd"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55" name="Group 37"/>
          <p:cNvGrpSpPr/>
          <p:nvPr/>
        </p:nvGrpSpPr>
        <p:grpSpPr>
          <a:xfrm>
            <a:off x="1000440" y="3124080"/>
            <a:ext cx="760320" cy="608040"/>
            <a:chOff x="1000440" y="3124080"/>
            <a:chExt cx="760320" cy="608040"/>
          </a:xfrm>
        </p:grpSpPr>
        <p:sp>
          <p:nvSpPr>
            <p:cNvPr id="756" name="CustomShape 38"/>
            <p:cNvSpPr/>
            <p:nvPr/>
          </p:nvSpPr>
          <p:spPr>
            <a:xfrm>
              <a:off x="1305000" y="3124080"/>
              <a:ext cx="150840" cy="150840"/>
            </a:xfrm>
            <a:prstGeom prst="ellipse">
              <a:avLst/>
            </a:prstGeom>
            <a:solidFill>
              <a:srgbClr val="00e23b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7" name="CustomShape 39"/>
            <p:cNvSpPr/>
            <p:nvPr/>
          </p:nvSpPr>
          <p:spPr>
            <a:xfrm>
              <a:off x="1609920" y="3429000"/>
              <a:ext cx="150840" cy="150840"/>
            </a:xfrm>
            <a:prstGeom prst="ellipse">
              <a:avLst/>
            </a:prstGeom>
            <a:solidFill>
              <a:srgbClr val="cc0000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8" name="CustomShape 40"/>
            <p:cNvSpPr/>
            <p:nvPr/>
          </p:nvSpPr>
          <p:spPr>
            <a:xfrm>
              <a:off x="1000440" y="3581280"/>
              <a:ext cx="150840" cy="150840"/>
            </a:xfrm>
            <a:prstGeom prst="ellipse">
              <a:avLst/>
            </a:prstGeom>
            <a:solidFill>
              <a:srgbClr val="2908ee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9" name="Line 41"/>
            <p:cNvSpPr/>
            <p:nvPr/>
          </p:nvSpPr>
          <p:spPr>
            <a:xfrm flipH="1">
              <a:off x="1076400" y="3200400"/>
              <a:ext cx="304920" cy="45720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0" name="Line 42"/>
            <p:cNvSpPr/>
            <p:nvPr/>
          </p:nvSpPr>
          <p:spPr>
            <a:xfrm flipV="1">
              <a:off x="1076400" y="3504960"/>
              <a:ext cx="609480" cy="15264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1" name="Line 43"/>
            <p:cNvSpPr/>
            <p:nvPr/>
          </p:nvSpPr>
          <p:spPr>
            <a:xfrm flipH="1" flipV="1">
              <a:off x="1381320" y="3200400"/>
              <a:ext cx="304560" cy="30456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62" name="Group 44"/>
          <p:cNvGrpSpPr/>
          <p:nvPr/>
        </p:nvGrpSpPr>
        <p:grpSpPr>
          <a:xfrm>
            <a:off x="3428280" y="3127680"/>
            <a:ext cx="439920" cy="560520"/>
            <a:chOff x="3428280" y="3127680"/>
            <a:chExt cx="439920" cy="560520"/>
          </a:xfrm>
        </p:grpSpPr>
        <p:sp>
          <p:nvSpPr>
            <p:cNvPr id="763" name="CustomShape 45"/>
            <p:cNvSpPr/>
            <p:nvPr/>
          </p:nvSpPr>
          <p:spPr>
            <a:xfrm rot="18177000">
              <a:off x="3447720" y="3210840"/>
              <a:ext cx="106560" cy="104760"/>
            </a:xfrm>
            <a:prstGeom prst="ellipse">
              <a:avLst/>
            </a:prstGeom>
            <a:solidFill>
              <a:srgbClr val="00e23b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4" name="CustomShape 46"/>
            <p:cNvSpPr/>
            <p:nvPr/>
          </p:nvSpPr>
          <p:spPr>
            <a:xfrm rot="18177000">
              <a:off x="3743280" y="3147480"/>
              <a:ext cx="104760" cy="104760"/>
            </a:xfrm>
            <a:prstGeom prst="ellipse">
              <a:avLst/>
            </a:prstGeom>
            <a:solidFill>
              <a:srgbClr val="cc0000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5" name="CustomShape 47"/>
            <p:cNvSpPr/>
            <p:nvPr/>
          </p:nvSpPr>
          <p:spPr>
            <a:xfrm rot="18177000">
              <a:off x="3600360" y="3563280"/>
              <a:ext cx="104760" cy="104760"/>
            </a:xfrm>
            <a:prstGeom prst="ellipse">
              <a:avLst/>
            </a:prstGeom>
            <a:solidFill>
              <a:srgbClr val="2908ee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6" name="Line 48"/>
            <p:cNvSpPr/>
            <p:nvPr/>
          </p:nvSpPr>
          <p:spPr>
            <a:xfrm>
              <a:off x="3502800" y="3263400"/>
              <a:ext cx="151920" cy="35208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7" name="Line 49"/>
            <p:cNvSpPr/>
            <p:nvPr/>
          </p:nvSpPr>
          <p:spPr>
            <a:xfrm flipV="1">
              <a:off x="3655440" y="3200400"/>
              <a:ext cx="142200" cy="41472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8" name="Line 50"/>
            <p:cNvSpPr/>
            <p:nvPr/>
          </p:nvSpPr>
          <p:spPr>
            <a:xfrm flipH="1">
              <a:off x="3501720" y="3201120"/>
              <a:ext cx="294120" cy="6264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69" name="Group 51"/>
          <p:cNvGrpSpPr/>
          <p:nvPr/>
        </p:nvGrpSpPr>
        <p:grpSpPr>
          <a:xfrm>
            <a:off x="7858440" y="3581280"/>
            <a:ext cx="760680" cy="608400"/>
            <a:chOff x="7858440" y="3581280"/>
            <a:chExt cx="760680" cy="608400"/>
          </a:xfrm>
        </p:grpSpPr>
        <p:grpSp>
          <p:nvGrpSpPr>
            <p:cNvPr id="770" name="Group 52"/>
            <p:cNvGrpSpPr/>
            <p:nvPr/>
          </p:nvGrpSpPr>
          <p:grpSpPr>
            <a:xfrm>
              <a:off x="7858440" y="3581280"/>
              <a:ext cx="760680" cy="608400"/>
              <a:chOff x="7858440" y="3581280"/>
              <a:chExt cx="760680" cy="608400"/>
            </a:xfrm>
          </p:grpSpPr>
          <p:sp>
            <p:nvSpPr>
              <p:cNvPr id="771" name="CustomShape 53"/>
              <p:cNvSpPr/>
              <p:nvPr/>
            </p:nvSpPr>
            <p:spPr>
              <a:xfrm>
                <a:off x="816300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2" name="CustomShape 54"/>
              <p:cNvSpPr/>
              <p:nvPr/>
            </p:nvSpPr>
            <p:spPr>
              <a:xfrm>
                <a:off x="823932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3" name="CustomShape 55"/>
              <p:cNvSpPr/>
              <p:nvPr/>
            </p:nvSpPr>
            <p:spPr>
              <a:xfrm>
                <a:off x="831564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4" name="CustomShape 56"/>
              <p:cNvSpPr/>
              <p:nvPr/>
            </p:nvSpPr>
            <p:spPr>
              <a:xfrm>
                <a:off x="839160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5" name="CustomShape 57"/>
              <p:cNvSpPr/>
              <p:nvPr/>
            </p:nvSpPr>
            <p:spPr>
              <a:xfrm>
                <a:off x="846792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6" name="CustomShape 58"/>
              <p:cNvSpPr/>
              <p:nvPr/>
            </p:nvSpPr>
            <p:spPr>
              <a:xfrm>
                <a:off x="816300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7" name="CustomShape 59"/>
              <p:cNvSpPr/>
              <p:nvPr/>
            </p:nvSpPr>
            <p:spPr>
              <a:xfrm>
                <a:off x="823932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8" name="CustomShape 60"/>
              <p:cNvSpPr/>
              <p:nvPr/>
            </p:nvSpPr>
            <p:spPr>
              <a:xfrm>
                <a:off x="831564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9" name="CustomShape 61"/>
              <p:cNvSpPr/>
              <p:nvPr/>
            </p:nvSpPr>
            <p:spPr>
              <a:xfrm>
                <a:off x="839160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0" name="CustomShape 62"/>
              <p:cNvSpPr/>
              <p:nvPr/>
            </p:nvSpPr>
            <p:spPr>
              <a:xfrm>
                <a:off x="846792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1" name="CustomShape 63"/>
              <p:cNvSpPr/>
              <p:nvPr/>
            </p:nvSpPr>
            <p:spPr>
              <a:xfrm>
                <a:off x="816300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2" name="CustomShape 64"/>
              <p:cNvSpPr/>
              <p:nvPr/>
            </p:nvSpPr>
            <p:spPr>
              <a:xfrm>
                <a:off x="823932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3" name="CustomShape 65"/>
              <p:cNvSpPr/>
              <p:nvPr/>
            </p:nvSpPr>
            <p:spPr>
              <a:xfrm>
                <a:off x="831564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4" name="CustomShape 66"/>
              <p:cNvSpPr/>
              <p:nvPr/>
            </p:nvSpPr>
            <p:spPr>
              <a:xfrm>
                <a:off x="839160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5" name="CustomShape 67"/>
              <p:cNvSpPr/>
              <p:nvPr/>
            </p:nvSpPr>
            <p:spPr>
              <a:xfrm>
                <a:off x="846792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6" name="CustomShape 68"/>
              <p:cNvSpPr/>
              <p:nvPr/>
            </p:nvSpPr>
            <p:spPr>
              <a:xfrm>
                <a:off x="816300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7" name="CustomShape 69"/>
              <p:cNvSpPr/>
              <p:nvPr/>
            </p:nvSpPr>
            <p:spPr>
              <a:xfrm>
                <a:off x="823932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8" name="CustomShape 70"/>
              <p:cNvSpPr/>
              <p:nvPr/>
            </p:nvSpPr>
            <p:spPr>
              <a:xfrm>
                <a:off x="831564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9" name="CustomShape 71"/>
              <p:cNvSpPr/>
              <p:nvPr/>
            </p:nvSpPr>
            <p:spPr>
              <a:xfrm>
                <a:off x="839160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0" name="CustomShape 72"/>
              <p:cNvSpPr/>
              <p:nvPr/>
            </p:nvSpPr>
            <p:spPr>
              <a:xfrm>
                <a:off x="846792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1" name="CustomShape 73"/>
              <p:cNvSpPr/>
              <p:nvPr/>
            </p:nvSpPr>
            <p:spPr>
              <a:xfrm>
                <a:off x="816300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2" name="CustomShape 74"/>
              <p:cNvSpPr/>
              <p:nvPr/>
            </p:nvSpPr>
            <p:spPr>
              <a:xfrm>
                <a:off x="823932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3" name="CustomShape 75"/>
              <p:cNvSpPr/>
              <p:nvPr/>
            </p:nvSpPr>
            <p:spPr>
              <a:xfrm>
                <a:off x="831564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4" name="CustomShape 76"/>
              <p:cNvSpPr/>
              <p:nvPr/>
            </p:nvSpPr>
            <p:spPr>
              <a:xfrm>
                <a:off x="839160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5" name="CustomShape 77"/>
              <p:cNvSpPr/>
              <p:nvPr/>
            </p:nvSpPr>
            <p:spPr>
              <a:xfrm>
                <a:off x="846792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6" name="CustomShape 78"/>
              <p:cNvSpPr/>
              <p:nvPr/>
            </p:nvSpPr>
            <p:spPr>
              <a:xfrm>
                <a:off x="793440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7" name="CustomShape 79"/>
              <p:cNvSpPr/>
              <p:nvPr/>
            </p:nvSpPr>
            <p:spPr>
              <a:xfrm>
                <a:off x="801072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8" name="CustomShape 80"/>
              <p:cNvSpPr/>
              <p:nvPr/>
            </p:nvSpPr>
            <p:spPr>
              <a:xfrm>
                <a:off x="808704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9" name="CustomShape 81"/>
              <p:cNvSpPr/>
              <p:nvPr/>
            </p:nvSpPr>
            <p:spPr>
              <a:xfrm>
                <a:off x="816300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0" name="CustomShape 82"/>
              <p:cNvSpPr/>
              <p:nvPr/>
            </p:nvSpPr>
            <p:spPr>
              <a:xfrm>
                <a:off x="823932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1" name="CustomShape 83"/>
              <p:cNvSpPr/>
              <p:nvPr/>
            </p:nvSpPr>
            <p:spPr>
              <a:xfrm>
                <a:off x="831564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2" name="CustomShape 84"/>
              <p:cNvSpPr/>
              <p:nvPr/>
            </p:nvSpPr>
            <p:spPr>
              <a:xfrm>
                <a:off x="839160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3" name="CustomShape 85"/>
              <p:cNvSpPr/>
              <p:nvPr/>
            </p:nvSpPr>
            <p:spPr>
              <a:xfrm>
                <a:off x="846792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4" name="CustomShape 86"/>
              <p:cNvSpPr/>
              <p:nvPr/>
            </p:nvSpPr>
            <p:spPr>
              <a:xfrm>
                <a:off x="785844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5" name="CustomShape 87"/>
              <p:cNvSpPr/>
              <p:nvPr/>
            </p:nvSpPr>
            <p:spPr>
              <a:xfrm>
                <a:off x="793440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6" name="CustomShape 88"/>
              <p:cNvSpPr/>
              <p:nvPr/>
            </p:nvSpPr>
            <p:spPr>
              <a:xfrm>
                <a:off x="801072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7" name="CustomShape 89"/>
              <p:cNvSpPr/>
              <p:nvPr/>
            </p:nvSpPr>
            <p:spPr>
              <a:xfrm>
                <a:off x="808704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8" name="CustomShape 90"/>
              <p:cNvSpPr/>
              <p:nvPr/>
            </p:nvSpPr>
            <p:spPr>
              <a:xfrm>
                <a:off x="816300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9" name="CustomShape 91"/>
              <p:cNvSpPr/>
              <p:nvPr/>
            </p:nvSpPr>
            <p:spPr>
              <a:xfrm>
                <a:off x="823932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0" name="CustomShape 92"/>
              <p:cNvSpPr/>
              <p:nvPr/>
            </p:nvSpPr>
            <p:spPr>
              <a:xfrm>
                <a:off x="831564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1" name="CustomShape 93"/>
              <p:cNvSpPr/>
              <p:nvPr/>
            </p:nvSpPr>
            <p:spPr>
              <a:xfrm>
                <a:off x="839160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2" name="CustomShape 94"/>
              <p:cNvSpPr/>
              <p:nvPr/>
            </p:nvSpPr>
            <p:spPr>
              <a:xfrm>
                <a:off x="846792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3" name="CustomShape 95"/>
              <p:cNvSpPr/>
              <p:nvPr/>
            </p:nvSpPr>
            <p:spPr>
              <a:xfrm>
                <a:off x="785844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4" name="CustomShape 96"/>
              <p:cNvSpPr/>
              <p:nvPr/>
            </p:nvSpPr>
            <p:spPr>
              <a:xfrm>
                <a:off x="793440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5" name="CustomShape 97"/>
              <p:cNvSpPr/>
              <p:nvPr/>
            </p:nvSpPr>
            <p:spPr>
              <a:xfrm>
                <a:off x="801072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6" name="CustomShape 98"/>
              <p:cNvSpPr/>
              <p:nvPr/>
            </p:nvSpPr>
            <p:spPr>
              <a:xfrm>
                <a:off x="808704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7" name="CustomShape 99"/>
              <p:cNvSpPr/>
              <p:nvPr/>
            </p:nvSpPr>
            <p:spPr>
              <a:xfrm>
                <a:off x="816300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8" name="CustomShape 100"/>
              <p:cNvSpPr/>
              <p:nvPr/>
            </p:nvSpPr>
            <p:spPr>
              <a:xfrm>
                <a:off x="823932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9" name="CustomShape 101"/>
              <p:cNvSpPr/>
              <p:nvPr/>
            </p:nvSpPr>
            <p:spPr>
              <a:xfrm>
                <a:off x="831564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0" name="CustomShape 102"/>
              <p:cNvSpPr/>
              <p:nvPr/>
            </p:nvSpPr>
            <p:spPr>
              <a:xfrm>
                <a:off x="839160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1" name="CustomShape 103"/>
              <p:cNvSpPr/>
              <p:nvPr/>
            </p:nvSpPr>
            <p:spPr>
              <a:xfrm>
                <a:off x="846792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2" name="CustomShape 104"/>
              <p:cNvSpPr/>
              <p:nvPr/>
            </p:nvSpPr>
            <p:spPr>
              <a:xfrm>
                <a:off x="785844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3" name="CustomShape 105"/>
              <p:cNvSpPr/>
              <p:nvPr/>
            </p:nvSpPr>
            <p:spPr>
              <a:xfrm>
                <a:off x="854424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4" name="CustomShape 106"/>
              <p:cNvSpPr/>
              <p:nvPr/>
            </p:nvSpPr>
            <p:spPr>
              <a:xfrm>
                <a:off x="854424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5" name="CustomShape 107"/>
              <p:cNvSpPr/>
              <p:nvPr/>
            </p:nvSpPr>
            <p:spPr>
              <a:xfrm>
                <a:off x="854424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6" name="CustomShape 108"/>
              <p:cNvSpPr/>
              <p:nvPr/>
            </p:nvSpPr>
            <p:spPr>
              <a:xfrm>
                <a:off x="854424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7" name="CustomShape 109"/>
              <p:cNvSpPr/>
              <p:nvPr/>
            </p:nvSpPr>
            <p:spPr>
              <a:xfrm>
                <a:off x="854424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8" name="CustomShape 110"/>
              <p:cNvSpPr/>
              <p:nvPr/>
            </p:nvSpPr>
            <p:spPr>
              <a:xfrm>
                <a:off x="854424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9" name="CustomShape 111"/>
              <p:cNvSpPr/>
              <p:nvPr/>
            </p:nvSpPr>
            <p:spPr>
              <a:xfrm>
                <a:off x="854424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0" name="CustomShape 112"/>
              <p:cNvSpPr/>
              <p:nvPr/>
            </p:nvSpPr>
            <p:spPr>
              <a:xfrm>
                <a:off x="854424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1" name="CustomShape 113"/>
              <p:cNvSpPr/>
              <p:nvPr/>
            </p:nvSpPr>
            <p:spPr>
              <a:xfrm>
                <a:off x="793440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2" name="CustomShape 114"/>
              <p:cNvSpPr/>
              <p:nvPr/>
            </p:nvSpPr>
            <p:spPr>
              <a:xfrm>
                <a:off x="801072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3" name="CustomShape 115"/>
              <p:cNvSpPr/>
              <p:nvPr/>
            </p:nvSpPr>
            <p:spPr>
              <a:xfrm>
                <a:off x="808704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4" name="CustomShape 116"/>
              <p:cNvSpPr/>
              <p:nvPr/>
            </p:nvSpPr>
            <p:spPr>
              <a:xfrm>
                <a:off x="793440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5" name="CustomShape 117"/>
              <p:cNvSpPr/>
              <p:nvPr/>
            </p:nvSpPr>
            <p:spPr>
              <a:xfrm>
                <a:off x="801072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6" name="CustomShape 118"/>
              <p:cNvSpPr/>
              <p:nvPr/>
            </p:nvSpPr>
            <p:spPr>
              <a:xfrm>
                <a:off x="808704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7" name="CustomShape 119"/>
              <p:cNvSpPr/>
              <p:nvPr/>
            </p:nvSpPr>
            <p:spPr>
              <a:xfrm>
                <a:off x="793440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8" name="CustomShape 120"/>
              <p:cNvSpPr/>
              <p:nvPr/>
            </p:nvSpPr>
            <p:spPr>
              <a:xfrm>
                <a:off x="801072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9" name="CustomShape 121"/>
              <p:cNvSpPr/>
              <p:nvPr/>
            </p:nvSpPr>
            <p:spPr>
              <a:xfrm>
                <a:off x="808704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0" name="CustomShape 122"/>
              <p:cNvSpPr/>
              <p:nvPr/>
            </p:nvSpPr>
            <p:spPr>
              <a:xfrm>
                <a:off x="793440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1" name="CustomShape 123"/>
              <p:cNvSpPr/>
              <p:nvPr/>
            </p:nvSpPr>
            <p:spPr>
              <a:xfrm>
                <a:off x="801072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2" name="CustomShape 124"/>
              <p:cNvSpPr/>
              <p:nvPr/>
            </p:nvSpPr>
            <p:spPr>
              <a:xfrm>
                <a:off x="808704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3" name="CustomShape 125"/>
              <p:cNvSpPr/>
              <p:nvPr/>
            </p:nvSpPr>
            <p:spPr>
              <a:xfrm>
                <a:off x="793440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4" name="CustomShape 126"/>
              <p:cNvSpPr/>
              <p:nvPr/>
            </p:nvSpPr>
            <p:spPr>
              <a:xfrm>
                <a:off x="801072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5" name="CustomShape 127"/>
              <p:cNvSpPr/>
              <p:nvPr/>
            </p:nvSpPr>
            <p:spPr>
              <a:xfrm>
                <a:off x="808704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6" name="CustomShape 128"/>
              <p:cNvSpPr/>
              <p:nvPr/>
            </p:nvSpPr>
            <p:spPr>
              <a:xfrm>
                <a:off x="785844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7" name="CustomShape 129"/>
              <p:cNvSpPr/>
              <p:nvPr/>
            </p:nvSpPr>
            <p:spPr>
              <a:xfrm>
                <a:off x="785844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8" name="CustomShape 130"/>
              <p:cNvSpPr/>
              <p:nvPr/>
            </p:nvSpPr>
            <p:spPr>
              <a:xfrm>
                <a:off x="785844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9" name="CustomShape 131"/>
              <p:cNvSpPr/>
              <p:nvPr/>
            </p:nvSpPr>
            <p:spPr>
              <a:xfrm>
                <a:off x="785844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0" name="CustomShape 132"/>
              <p:cNvSpPr/>
              <p:nvPr/>
            </p:nvSpPr>
            <p:spPr>
              <a:xfrm>
                <a:off x="785844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51" name="Group 133"/>
            <p:cNvGrpSpPr/>
            <p:nvPr/>
          </p:nvGrpSpPr>
          <p:grpSpPr>
            <a:xfrm>
              <a:off x="7909200" y="3657600"/>
              <a:ext cx="303480" cy="379800"/>
              <a:chOff x="7909200" y="3657600"/>
              <a:chExt cx="303480" cy="379800"/>
            </a:xfrm>
          </p:grpSpPr>
          <p:sp>
            <p:nvSpPr>
              <p:cNvPr id="852" name="CustomShape 134"/>
              <p:cNvSpPr/>
              <p:nvPr/>
            </p:nvSpPr>
            <p:spPr>
              <a:xfrm>
                <a:off x="7985520" y="365760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3" name="CustomShape 135"/>
              <p:cNvSpPr/>
              <p:nvPr/>
            </p:nvSpPr>
            <p:spPr>
              <a:xfrm>
                <a:off x="8061480" y="365760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4" name="CustomShape 136"/>
              <p:cNvSpPr/>
              <p:nvPr/>
            </p:nvSpPr>
            <p:spPr>
              <a:xfrm>
                <a:off x="8137800" y="3657600"/>
                <a:ext cx="74880" cy="74880"/>
              </a:xfrm>
              <a:prstGeom prst="rect">
                <a:avLst/>
              </a:prstGeom>
              <a:solidFill>
                <a:srgbClr val="ffff99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5" name="CustomShape 137"/>
              <p:cNvSpPr/>
              <p:nvPr/>
            </p:nvSpPr>
            <p:spPr>
              <a:xfrm>
                <a:off x="7985520" y="3733920"/>
                <a:ext cx="74880" cy="74880"/>
              </a:xfrm>
              <a:prstGeom prst="rect">
                <a:avLst/>
              </a:prstGeom>
              <a:solidFill>
                <a:srgbClr val="ff9933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6" name="CustomShape 138"/>
              <p:cNvSpPr/>
              <p:nvPr/>
            </p:nvSpPr>
            <p:spPr>
              <a:xfrm>
                <a:off x="8061480" y="373392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7" name="CustomShape 139"/>
              <p:cNvSpPr/>
              <p:nvPr/>
            </p:nvSpPr>
            <p:spPr>
              <a:xfrm>
                <a:off x="8137800" y="3733920"/>
                <a:ext cx="74880" cy="74880"/>
              </a:xfrm>
              <a:prstGeom prst="rect">
                <a:avLst/>
              </a:prstGeom>
              <a:solidFill>
                <a:srgbClr val="ffff99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8" name="CustomShape 140"/>
              <p:cNvSpPr/>
              <p:nvPr/>
            </p:nvSpPr>
            <p:spPr>
              <a:xfrm>
                <a:off x="7985520" y="3809880"/>
                <a:ext cx="74880" cy="74880"/>
              </a:xfrm>
              <a:prstGeom prst="rect">
                <a:avLst/>
              </a:prstGeom>
              <a:solidFill>
                <a:srgbClr val="ff9933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9" name="CustomShape 141"/>
              <p:cNvSpPr/>
              <p:nvPr/>
            </p:nvSpPr>
            <p:spPr>
              <a:xfrm>
                <a:off x="8061480" y="380988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0" name="CustomShape 142"/>
              <p:cNvSpPr/>
              <p:nvPr/>
            </p:nvSpPr>
            <p:spPr>
              <a:xfrm>
                <a:off x="8137800" y="380988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1" name="CustomShape 143"/>
              <p:cNvSpPr/>
              <p:nvPr/>
            </p:nvSpPr>
            <p:spPr>
              <a:xfrm>
                <a:off x="7985520" y="3886200"/>
                <a:ext cx="74880" cy="74880"/>
              </a:xfrm>
              <a:prstGeom prst="rect">
                <a:avLst/>
              </a:prstGeom>
              <a:solidFill>
                <a:srgbClr val="ff9933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2" name="CustomShape 144"/>
              <p:cNvSpPr/>
              <p:nvPr/>
            </p:nvSpPr>
            <p:spPr>
              <a:xfrm>
                <a:off x="8061480" y="388620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3" name="CustomShape 145"/>
              <p:cNvSpPr/>
              <p:nvPr/>
            </p:nvSpPr>
            <p:spPr>
              <a:xfrm>
                <a:off x="8137800" y="388620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4" name="CustomShape 146"/>
              <p:cNvSpPr/>
              <p:nvPr/>
            </p:nvSpPr>
            <p:spPr>
              <a:xfrm>
                <a:off x="7985520" y="396252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5" name="CustomShape 147"/>
              <p:cNvSpPr/>
              <p:nvPr/>
            </p:nvSpPr>
            <p:spPr>
              <a:xfrm>
                <a:off x="8061480" y="396252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6" name="CustomShape 148"/>
              <p:cNvSpPr/>
              <p:nvPr/>
            </p:nvSpPr>
            <p:spPr>
              <a:xfrm>
                <a:off x="8137800" y="396252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7" name="CustomShape 149"/>
              <p:cNvSpPr/>
              <p:nvPr/>
            </p:nvSpPr>
            <p:spPr>
              <a:xfrm>
                <a:off x="7909200" y="365760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8" name="CustomShape 150"/>
              <p:cNvSpPr/>
              <p:nvPr/>
            </p:nvSpPr>
            <p:spPr>
              <a:xfrm>
                <a:off x="7909200" y="3733920"/>
                <a:ext cx="74880" cy="74880"/>
              </a:xfrm>
              <a:prstGeom prst="rect">
                <a:avLst/>
              </a:prstGeom>
              <a:solidFill>
                <a:srgbClr val="cc6600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9" name="CustomShape 151"/>
              <p:cNvSpPr/>
              <p:nvPr/>
            </p:nvSpPr>
            <p:spPr>
              <a:xfrm>
                <a:off x="7909200" y="380988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0" name="CustomShape 152"/>
              <p:cNvSpPr/>
              <p:nvPr/>
            </p:nvSpPr>
            <p:spPr>
              <a:xfrm>
                <a:off x="7909200" y="388620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1" name="CustomShape 153"/>
              <p:cNvSpPr/>
              <p:nvPr/>
            </p:nvSpPr>
            <p:spPr>
              <a:xfrm>
                <a:off x="7909200" y="396252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872" name="CustomShape 154"/>
          <p:cNvSpPr/>
          <p:nvPr/>
        </p:nvSpPr>
        <p:spPr>
          <a:xfrm>
            <a:off x="946800" y="2830680"/>
            <a:ext cx="87516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geometry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73" name="CustomShape 155"/>
          <p:cNvSpPr/>
          <p:nvPr/>
        </p:nvSpPr>
        <p:spPr>
          <a:xfrm>
            <a:off x="3086640" y="2895480"/>
            <a:ext cx="86148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projected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74" name="CustomShape 156"/>
          <p:cNvSpPr/>
          <p:nvPr/>
        </p:nvSpPr>
        <p:spPr>
          <a:xfrm>
            <a:off x="5080320" y="2895480"/>
            <a:ext cx="92556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fragments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75" name="CustomShape 157"/>
          <p:cNvSpPr/>
          <p:nvPr/>
        </p:nvSpPr>
        <p:spPr>
          <a:xfrm>
            <a:off x="7047000" y="2971800"/>
            <a:ext cx="58284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pixels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876" name="Group 158"/>
          <p:cNvGrpSpPr/>
          <p:nvPr/>
        </p:nvGrpSpPr>
        <p:grpSpPr>
          <a:xfrm>
            <a:off x="7248600" y="3352680"/>
            <a:ext cx="305280" cy="379800"/>
            <a:chOff x="7248600" y="3352680"/>
            <a:chExt cx="305280" cy="379800"/>
          </a:xfrm>
        </p:grpSpPr>
        <p:sp>
          <p:nvSpPr>
            <p:cNvPr id="877" name="CustomShape 159"/>
            <p:cNvSpPr/>
            <p:nvPr/>
          </p:nvSpPr>
          <p:spPr>
            <a:xfrm>
              <a:off x="7325280" y="335268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8" name="CustomShape 160"/>
            <p:cNvSpPr/>
            <p:nvPr/>
          </p:nvSpPr>
          <p:spPr>
            <a:xfrm>
              <a:off x="7401960" y="335268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9" name="CustomShape 161"/>
            <p:cNvSpPr/>
            <p:nvPr/>
          </p:nvSpPr>
          <p:spPr>
            <a:xfrm>
              <a:off x="7478640" y="3352680"/>
              <a:ext cx="75240" cy="74880"/>
            </a:xfrm>
            <a:prstGeom prst="rect">
              <a:avLst/>
            </a:prstGeom>
            <a:solidFill>
              <a:srgbClr val="ffff99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0" name="CustomShape 162"/>
            <p:cNvSpPr/>
            <p:nvPr/>
          </p:nvSpPr>
          <p:spPr>
            <a:xfrm>
              <a:off x="7325280" y="3429000"/>
              <a:ext cx="75240" cy="74880"/>
            </a:xfrm>
            <a:prstGeom prst="rect">
              <a:avLst/>
            </a:prstGeom>
            <a:solidFill>
              <a:srgbClr val="ff9933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1" name="CustomShape 163"/>
            <p:cNvSpPr/>
            <p:nvPr/>
          </p:nvSpPr>
          <p:spPr>
            <a:xfrm>
              <a:off x="7401960" y="342900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2" name="CustomShape 164"/>
            <p:cNvSpPr/>
            <p:nvPr/>
          </p:nvSpPr>
          <p:spPr>
            <a:xfrm>
              <a:off x="7478640" y="3429000"/>
              <a:ext cx="75240" cy="74880"/>
            </a:xfrm>
            <a:prstGeom prst="rect">
              <a:avLst/>
            </a:prstGeom>
            <a:solidFill>
              <a:srgbClr val="ffff99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3" name="CustomShape 165"/>
            <p:cNvSpPr/>
            <p:nvPr/>
          </p:nvSpPr>
          <p:spPr>
            <a:xfrm>
              <a:off x="7325280" y="3505320"/>
              <a:ext cx="75240" cy="74880"/>
            </a:xfrm>
            <a:prstGeom prst="rect">
              <a:avLst/>
            </a:prstGeom>
            <a:solidFill>
              <a:srgbClr val="ff9933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4" name="CustomShape 166"/>
            <p:cNvSpPr/>
            <p:nvPr/>
          </p:nvSpPr>
          <p:spPr>
            <a:xfrm>
              <a:off x="7401960" y="350532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5" name="CustomShape 167"/>
            <p:cNvSpPr/>
            <p:nvPr/>
          </p:nvSpPr>
          <p:spPr>
            <a:xfrm>
              <a:off x="7478640" y="350532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6" name="CustomShape 168"/>
            <p:cNvSpPr/>
            <p:nvPr/>
          </p:nvSpPr>
          <p:spPr>
            <a:xfrm>
              <a:off x="7325280" y="3581280"/>
              <a:ext cx="75240" cy="74880"/>
            </a:xfrm>
            <a:prstGeom prst="rect">
              <a:avLst/>
            </a:prstGeom>
            <a:solidFill>
              <a:srgbClr val="ff9933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7" name="CustomShape 169"/>
            <p:cNvSpPr/>
            <p:nvPr/>
          </p:nvSpPr>
          <p:spPr>
            <a:xfrm>
              <a:off x="7401960" y="358128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8" name="CustomShape 170"/>
            <p:cNvSpPr/>
            <p:nvPr/>
          </p:nvSpPr>
          <p:spPr>
            <a:xfrm>
              <a:off x="7478640" y="358128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9" name="CustomShape 171"/>
            <p:cNvSpPr/>
            <p:nvPr/>
          </p:nvSpPr>
          <p:spPr>
            <a:xfrm>
              <a:off x="7325280" y="365760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0" name="CustomShape 172"/>
            <p:cNvSpPr/>
            <p:nvPr/>
          </p:nvSpPr>
          <p:spPr>
            <a:xfrm>
              <a:off x="7401960" y="365760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1" name="CustomShape 173"/>
            <p:cNvSpPr/>
            <p:nvPr/>
          </p:nvSpPr>
          <p:spPr>
            <a:xfrm>
              <a:off x="7478640" y="365760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" name="CustomShape 174"/>
            <p:cNvSpPr/>
            <p:nvPr/>
          </p:nvSpPr>
          <p:spPr>
            <a:xfrm>
              <a:off x="7248600" y="335268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3" name="CustomShape 175"/>
            <p:cNvSpPr/>
            <p:nvPr/>
          </p:nvSpPr>
          <p:spPr>
            <a:xfrm>
              <a:off x="7248600" y="3429000"/>
              <a:ext cx="75240" cy="74880"/>
            </a:xfrm>
            <a:prstGeom prst="rect">
              <a:avLst/>
            </a:prstGeom>
            <a:solidFill>
              <a:srgbClr val="cc6600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4" name="CustomShape 176"/>
            <p:cNvSpPr/>
            <p:nvPr/>
          </p:nvSpPr>
          <p:spPr>
            <a:xfrm>
              <a:off x="7248600" y="350532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5" name="CustomShape 177"/>
            <p:cNvSpPr/>
            <p:nvPr/>
          </p:nvSpPr>
          <p:spPr>
            <a:xfrm>
              <a:off x="7248600" y="358128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6" name="CustomShape 178"/>
            <p:cNvSpPr/>
            <p:nvPr/>
          </p:nvSpPr>
          <p:spPr>
            <a:xfrm>
              <a:off x="7248600" y="365760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97" name="CustomShape 179"/>
          <p:cNvSpPr/>
          <p:nvPr/>
        </p:nvSpPr>
        <p:spPr>
          <a:xfrm>
            <a:off x="7888320" y="4191120"/>
            <a:ext cx="65448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screen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98" name="CustomShape 180"/>
          <p:cNvSpPr/>
          <p:nvPr/>
        </p:nvSpPr>
        <p:spPr>
          <a:xfrm>
            <a:off x="2057400" y="3429000"/>
            <a:ext cx="1370880" cy="1370880"/>
          </a:xfrm>
          <a:prstGeom prst="frame">
            <a:avLst>
              <a:gd name="adj1" fmla="val 9259"/>
            </a:avLst>
          </a:prstGeom>
          <a:solidFill>
            <a:srgbClr val="c9211e"/>
          </a:solidFill>
          <a:ln cap="rnd" w="0">
            <a:solidFill>
              <a:srgbClr val="8d281e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GPU pipeline in a nutshell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00" name="CustomShape 2"/>
          <p:cNvSpPr/>
          <p:nvPr/>
        </p:nvSpPr>
        <p:spPr>
          <a:xfrm>
            <a:off x="914760" y="2666880"/>
            <a:ext cx="7770960" cy="2360880"/>
          </a:xfrm>
          <a:prstGeom prst="flowChartAlternateProcess">
            <a:avLst/>
          </a:prstGeom>
          <a:solidFill>
            <a:srgbClr val="ffffcc"/>
          </a:solidFill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01" name="Group 3"/>
          <p:cNvGrpSpPr/>
          <p:nvPr/>
        </p:nvGrpSpPr>
        <p:grpSpPr>
          <a:xfrm>
            <a:off x="5348520" y="3195720"/>
            <a:ext cx="423720" cy="530280"/>
            <a:chOff x="5348520" y="3195720"/>
            <a:chExt cx="423720" cy="530280"/>
          </a:xfrm>
        </p:grpSpPr>
        <p:grpSp>
          <p:nvGrpSpPr>
            <p:cNvPr id="902" name="Group 4"/>
            <p:cNvGrpSpPr/>
            <p:nvPr/>
          </p:nvGrpSpPr>
          <p:grpSpPr>
            <a:xfrm>
              <a:off x="5348520" y="3195720"/>
              <a:ext cx="423720" cy="530280"/>
              <a:chOff x="5348520" y="3195720"/>
              <a:chExt cx="423720" cy="530280"/>
            </a:xfrm>
          </p:grpSpPr>
          <p:sp>
            <p:nvSpPr>
              <p:cNvPr id="903" name="CustomShape 5"/>
              <p:cNvSpPr/>
              <p:nvPr/>
            </p:nvSpPr>
            <p:spPr>
              <a:xfrm>
                <a:off x="5454720" y="319572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4" name="CustomShape 6"/>
              <p:cNvSpPr/>
              <p:nvPr/>
            </p:nvSpPr>
            <p:spPr>
              <a:xfrm>
                <a:off x="5561280" y="3195720"/>
                <a:ext cx="104760" cy="104760"/>
              </a:xfrm>
              <a:prstGeom prst="rect">
                <a:avLst/>
              </a:prstGeom>
              <a:solidFill>
                <a:srgbClr val="dc5c34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5" name="CustomShape 7"/>
              <p:cNvSpPr/>
              <p:nvPr/>
            </p:nvSpPr>
            <p:spPr>
              <a:xfrm>
                <a:off x="5667480" y="3195720"/>
                <a:ext cx="104760" cy="104760"/>
              </a:xfrm>
              <a:prstGeom prst="rect">
                <a:avLst/>
              </a:prstGeom>
              <a:solidFill>
                <a:srgbClr val="de0000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6" name="CustomShape 8"/>
              <p:cNvSpPr/>
              <p:nvPr/>
            </p:nvSpPr>
            <p:spPr>
              <a:xfrm>
                <a:off x="5454720" y="3301920"/>
                <a:ext cx="104760" cy="104760"/>
              </a:xfrm>
              <a:prstGeom prst="rect">
                <a:avLst/>
              </a:prstGeom>
              <a:solidFill>
                <a:srgbClr val="9fbb15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7" name="CustomShape 9"/>
              <p:cNvSpPr/>
              <p:nvPr/>
            </p:nvSpPr>
            <p:spPr>
              <a:xfrm>
                <a:off x="5561280" y="3301920"/>
                <a:ext cx="104760" cy="104760"/>
              </a:xfrm>
              <a:prstGeom prst="rect">
                <a:avLst/>
              </a:prstGeom>
              <a:solidFill>
                <a:srgbClr val="e63d08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8" name="CustomShape 10"/>
              <p:cNvSpPr/>
              <p:nvPr/>
            </p:nvSpPr>
            <p:spPr>
              <a:xfrm>
                <a:off x="5667480" y="3301920"/>
                <a:ext cx="104760" cy="104760"/>
              </a:xfrm>
              <a:prstGeom prst="rect">
                <a:avLst/>
              </a:prstGeom>
              <a:solidFill>
                <a:srgbClr val="eb419a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9" name="CustomShape 11"/>
              <p:cNvSpPr/>
              <p:nvPr/>
            </p:nvSpPr>
            <p:spPr>
              <a:xfrm>
                <a:off x="5454720" y="3408480"/>
                <a:ext cx="104760" cy="104760"/>
              </a:xfrm>
              <a:prstGeom prst="rect">
                <a:avLst/>
              </a:prstGeom>
              <a:solidFill>
                <a:srgbClr val="99ff99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0" name="CustomShape 12"/>
              <p:cNvSpPr/>
              <p:nvPr/>
            </p:nvSpPr>
            <p:spPr>
              <a:xfrm>
                <a:off x="5561280" y="3408480"/>
                <a:ext cx="104760" cy="104760"/>
              </a:xfrm>
              <a:prstGeom prst="rect">
                <a:avLst/>
              </a:prstGeom>
              <a:solidFill>
                <a:srgbClr val="b333b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1" name="CustomShape 13"/>
              <p:cNvSpPr/>
              <p:nvPr/>
            </p:nvSpPr>
            <p:spPr>
              <a:xfrm>
                <a:off x="5667480" y="340848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2" name="CustomShape 14"/>
              <p:cNvSpPr/>
              <p:nvPr/>
            </p:nvSpPr>
            <p:spPr>
              <a:xfrm>
                <a:off x="5454720" y="3514680"/>
                <a:ext cx="104760" cy="104760"/>
              </a:xfrm>
              <a:prstGeom prst="rect">
                <a:avLst/>
              </a:prstGeom>
              <a:solidFill>
                <a:srgbClr val="2ea7fa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3" name="CustomShape 15"/>
              <p:cNvSpPr/>
              <p:nvPr/>
            </p:nvSpPr>
            <p:spPr>
              <a:xfrm>
                <a:off x="5561280" y="3514680"/>
                <a:ext cx="104760" cy="104760"/>
              </a:xfrm>
              <a:prstGeom prst="rect">
                <a:avLst/>
              </a:prstGeom>
              <a:solidFill>
                <a:srgbClr val="6a13df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4" name="CustomShape 16"/>
              <p:cNvSpPr/>
              <p:nvPr/>
            </p:nvSpPr>
            <p:spPr>
              <a:xfrm>
                <a:off x="5667480" y="351468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5" name="CustomShape 17"/>
              <p:cNvSpPr/>
              <p:nvPr/>
            </p:nvSpPr>
            <p:spPr>
              <a:xfrm>
                <a:off x="5454720" y="362124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6" name="CustomShape 18"/>
              <p:cNvSpPr/>
              <p:nvPr/>
            </p:nvSpPr>
            <p:spPr>
              <a:xfrm>
                <a:off x="5561280" y="3621240"/>
                <a:ext cx="104760" cy="104760"/>
              </a:xfrm>
              <a:prstGeom prst="rect">
                <a:avLst/>
              </a:prstGeom>
              <a:solidFill>
                <a:srgbClr val="4812e0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7" name="CustomShape 19"/>
              <p:cNvSpPr/>
              <p:nvPr/>
            </p:nvSpPr>
            <p:spPr>
              <a:xfrm>
                <a:off x="5667480" y="362124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8" name="CustomShape 20"/>
              <p:cNvSpPr/>
              <p:nvPr/>
            </p:nvSpPr>
            <p:spPr>
              <a:xfrm>
                <a:off x="5348520" y="319572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9" name="CustomShape 21"/>
              <p:cNvSpPr/>
              <p:nvPr/>
            </p:nvSpPr>
            <p:spPr>
              <a:xfrm>
                <a:off x="5348520" y="3301920"/>
                <a:ext cx="104760" cy="104760"/>
              </a:xfrm>
              <a:prstGeom prst="rect">
                <a:avLst/>
              </a:prstGeom>
              <a:solidFill>
                <a:srgbClr val="10fc1b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0" name="CustomShape 22"/>
              <p:cNvSpPr/>
              <p:nvPr/>
            </p:nvSpPr>
            <p:spPr>
              <a:xfrm>
                <a:off x="5348520" y="340848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1" name="CustomShape 23"/>
              <p:cNvSpPr/>
              <p:nvPr/>
            </p:nvSpPr>
            <p:spPr>
              <a:xfrm>
                <a:off x="5348520" y="351468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2" name="CustomShape 24"/>
              <p:cNvSpPr/>
              <p:nvPr/>
            </p:nvSpPr>
            <p:spPr>
              <a:xfrm>
                <a:off x="5348520" y="362124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23" name="Group 25"/>
            <p:cNvGrpSpPr/>
            <p:nvPr/>
          </p:nvGrpSpPr>
          <p:grpSpPr>
            <a:xfrm>
              <a:off x="5426640" y="3274560"/>
              <a:ext cx="295920" cy="415080"/>
              <a:chOff x="5426640" y="3274560"/>
              <a:chExt cx="295920" cy="415080"/>
            </a:xfrm>
          </p:grpSpPr>
          <p:sp>
            <p:nvSpPr>
              <p:cNvPr id="924" name="Line 26"/>
              <p:cNvSpPr/>
              <p:nvPr/>
            </p:nvSpPr>
            <p:spPr>
              <a:xfrm>
                <a:off x="5427720" y="3337560"/>
                <a:ext cx="152280" cy="352080"/>
              </a:xfrm>
              <a:prstGeom prst="line">
                <a:avLst/>
              </a:prstGeom>
              <a:ln cap="rnd"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5" name="Line 27"/>
              <p:cNvSpPr/>
              <p:nvPr/>
            </p:nvSpPr>
            <p:spPr>
              <a:xfrm flipV="1">
                <a:off x="5580360" y="3274560"/>
                <a:ext cx="142200" cy="414720"/>
              </a:xfrm>
              <a:prstGeom prst="line">
                <a:avLst/>
              </a:prstGeom>
              <a:ln cap="rnd"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6" name="Line 28"/>
              <p:cNvSpPr/>
              <p:nvPr/>
            </p:nvSpPr>
            <p:spPr>
              <a:xfrm flipH="1">
                <a:off x="5426640" y="3275280"/>
                <a:ext cx="294120" cy="62640"/>
              </a:xfrm>
              <a:prstGeom prst="line">
                <a:avLst/>
              </a:prstGeom>
              <a:ln cap="rnd"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927" name="CustomShape 29"/>
          <p:cNvSpPr/>
          <p:nvPr/>
        </p:nvSpPr>
        <p:spPr>
          <a:xfrm rot="16200000">
            <a:off x="-183240" y="3553200"/>
            <a:ext cx="1524600" cy="363960"/>
          </a:xfrm>
          <a:prstGeom prst="rect">
            <a:avLst/>
          </a:prstGeom>
          <a:noFill/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8" name="CustomShape 30"/>
          <p:cNvSpPr/>
          <p:nvPr/>
        </p:nvSpPr>
        <p:spPr>
          <a:xfrm>
            <a:off x="2046600" y="3429000"/>
            <a:ext cx="1381320" cy="1293840"/>
          </a:xfrm>
          <a:prstGeom prst="rect">
            <a:avLst/>
          </a:prstGeom>
          <a:solidFill>
            <a:schemeClr val="bg1"/>
          </a:solidFill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Vertex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processor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9" name="CustomShape 31"/>
          <p:cNvSpPr/>
          <p:nvPr/>
        </p:nvSpPr>
        <p:spPr>
          <a:xfrm>
            <a:off x="3947040" y="3662280"/>
            <a:ext cx="1099440" cy="363960"/>
          </a:xfrm>
          <a:prstGeom prst="rect">
            <a:avLst/>
          </a:prstGeom>
          <a:solidFill>
            <a:schemeClr val="bg1"/>
          </a:solidFill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Rasterizer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0" name="CustomShape 32"/>
          <p:cNvSpPr/>
          <p:nvPr/>
        </p:nvSpPr>
        <p:spPr>
          <a:xfrm>
            <a:off x="5877000" y="3429000"/>
            <a:ext cx="1195560" cy="1217880"/>
          </a:xfrm>
          <a:prstGeom prst="rect">
            <a:avLst/>
          </a:prstGeom>
          <a:solidFill>
            <a:schemeClr val="bg1"/>
          </a:solidFill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Fragment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processor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1" name="Line 33"/>
          <p:cNvSpPr/>
          <p:nvPr/>
        </p:nvSpPr>
        <p:spPr>
          <a:xfrm>
            <a:off x="847800" y="3809880"/>
            <a:ext cx="1219320" cy="360"/>
          </a:xfrm>
          <a:prstGeom prst="line">
            <a:avLst/>
          </a:prstGeom>
          <a:ln cap="rnd"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Line 34"/>
          <p:cNvSpPr/>
          <p:nvPr/>
        </p:nvSpPr>
        <p:spPr>
          <a:xfrm>
            <a:off x="3273480" y="3886200"/>
            <a:ext cx="609480" cy="360"/>
          </a:xfrm>
          <a:prstGeom prst="line">
            <a:avLst/>
          </a:prstGeom>
          <a:ln cap="rnd"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Line 35"/>
          <p:cNvSpPr/>
          <p:nvPr/>
        </p:nvSpPr>
        <p:spPr>
          <a:xfrm>
            <a:off x="5114880" y="3886200"/>
            <a:ext cx="762120" cy="360"/>
          </a:xfrm>
          <a:prstGeom prst="line">
            <a:avLst/>
          </a:prstGeom>
          <a:ln cap="rnd"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Line 36"/>
          <p:cNvSpPr/>
          <p:nvPr/>
        </p:nvSpPr>
        <p:spPr>
          <a:xfrm>
            <a:off x="7096320" y="3886200"/>
            <a:ext cx="761760" cy="360"/>
          </a:xfrm>
          <a:prstGeom prst="line">
            <a:avLst/>
          </a:prstGeom>
          <a:ln cap="rnd"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35" name="Group 37"/>
          <p:cNvGrpSpPr/>
          <p:nvPr/>
        </p:nvGrpSpPr>
        <p:grpSpPr>
          <a:xfrm>
            <a:off x="1000440" y="3124080"/>
            <a:ext cx="760320" cy="608040"/>
            <a:chOff x="1000440" y="3124080"/>
            <a:chExt cx="760320" cy="608040"/>
          </a:xfrm>
        </p:grpSpPr>
        <p:sp>
          <p:nvSpPr>
            <p:cNvPr id="936" name="CustomShape 38"/>
            <p:cNvSpPr/>
            <p:nvPr/>
          </p:nvSpPr>
          <p:spPr>
            <a:xfrm>
              <a:off x="1305000" y="3124080"/>
              <a:ext cx="150840" cy="150840"/>
            </a:xfrm>
            <a:prstGeom prst="ellipse">
              <a:avLst/>
            </a:prstGeom>
            <a:solidFill>
              <a:srgbClr val="00e23b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7" name="CustomShape 39"/>
            <p:cNvSpPr/>
            <p:nvPr/>
          </p:nvSpPr>
          <p:spPr>
            <a:xfrm>
              <a:off x="1609920" y="3429000"/>
              <a:ext cx="150840" cy="150840"/>
            </a:xfrm>
            <a:prstGeom prst="ellipse">
              <a:avLst/>
            </a:prstGeom>
            <a:solidFill>
              <a:srgbClr val="cc0000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8" name="CustomShape 40"/>
            <p:cNvSpPr/>
            <p:nvPr/>
          </p:nvSpPr>
          <p:spPr>
            <a:xfrm>
              <a:off x="1000440" y="3581280"/>
              <a:ext cx="150840" cy="150840"/>
            </a:xfrm>
            <a:prstGeom prst="ellipse">
              <a:avLst/>
            </a:prstGeom>
            <a:solidFill>
              <a:srgbClr val="2908ee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9" name="Line 41"/>
            <p:cNvSpPr/>
            <p:nvPr/>
          </p:nvSpPr>
          <p:spPr>
            <a:xfrm flipH="1">
              <a:off x="1076400" y="3200400"/>
              <a:ext cx="304920" cy="45720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0" name="Line 42"/>
            <p:cNvSpPr/>
            <p:nvPr/>
          </p:nvSpPr>
          <p:spPr>
            <a:xfrm flipV="1">
              <a:off x="1076400" y="3504960"/>
              <a:ext cx="609480" cy="15264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1" name="Line 43"/>
            <p:cNvSpPr/>
            <p:nvPr/>
          </p:nvSpPr>
          <p:spPr>
            <a:xfrm flipH="1" flipV="1">
              <a:off x="1381320" y="3200400"/>
              <a:ext cx="304560" cy="30456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42" name="Group 44"/>
          <p:cNvGrpSpPr/>
          <p:nvPr/>
        </p:nvGrpSpPr>
        <p:grpSpPr>
          <a:xfrm>
            <a:off x="3428280" y="3127680"/>
            <a:ext cx="439920" cy="560520"/>
            <a:chOff x="3428280" y="3127680"/>
            <a:chExt cx="439920" cy="560520"/>
          </a:xfrm>
        </p:grpSpPr>
        <p:sp>
          <p:nvSpPr>
            <p:cNvPr id="943" name="CustomShape 45"/>
            <p:cNvSpPr/>
            <p:nvPr/>
          </p:nvSpPr>
          <p:spPr>
            <a:xfrm rot="18177000">
              <a:off x="3447720" y="3210840"/>
              <a:ext cx="106560" cy="104760"/>
            </a:xfrm>
            <a:prstGeom prst="ellipse">
              <a:avLst/>
            </a:prstGeom>
            <a:solidFill>
              <a:srgbClr val="00e23b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4" name="CustomShape 46"/>
            <p:cNvSpPr/>
            <p:nvPr/>
          </p:nvSpPr>
          <p:spPr>
            <a:xfrm rot="18177000">
              <a:off x="3743280" y="3147480"/>
              <a:ext cx="104760" cy="104760"/>
            </a:xfrm>
            <a:prstGeom prst="ellipse">
              <a:avLst/>
            </a:prstGeom>
            <a:solidFill>
              <a:srgbClr val="cc0000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5" name="CustomShape 47"/>
            <p:cNvSpPr/>
            <p:nvPr/>
          </p:nvSpPr>
          <p:spPr>
            <a:xfrm rot="18177000">
              <a:off x="3600360" y="3563280"/>
              <a:ext cx="104760" cy="104760"/>
            </a:xfrm>
            <a:prstGeom prst="ellipse">
              <a:avLst/>
            </a:prstGeom>
            <a:solidFill>
              <a:srgbClr val="2908ee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6" name="Line 48"/>
            <p:cNvSpPr/>
            <p:nvPr/>
          </p:nvSpPr>
          <p:spPr>
            <a:xfrm>
              <a:off x="3502800" y="3263400"/>
              <a:ext cx="151920" cy="35208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7" name="Line 49"/>
            <p:cNvSpPr/>
            <p:nvPr/>
          </p:nvSpPr>
          <p:spPr>
            <a:xfrm flipV="1">
              <a:off x="3655440" y="3200400"/>
              <a:ext cx="142200" cy="41472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8" name="Line 50"/>
            <p:cNvSpPr/>
            <p:nvPr/>
          </p:nvSpPr>
          <p:spPr>
            <a:xfrm flipH="1">
              <a:off x="3501720" y="3201120"/>
              <a:ext cx="294120" cy="6264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49" name="Group 51"/>
          <p:cNvGrpSpPr/>
          <p:nvPr/>
        </p:nvGrpSpPr>
        <p:grpSpPr>
          <a:xfrm>
            <a:off x="7858440" y="3581280"/>
            <a:ext cx="760680" cy="608400"/>
            <a:chOff x="7858440" y="3581280"/>
            <a:chExt cx="760680" cy="608400"/>
          </a:xfrm>
        </p:grpSpPr>
        <p:grpSp>
          <p:nvGrpSpPr>
            <p:cNvPr id="950" name="Group 52"/>
            <p:cNvGrpSpPr/>
            <p:nvPr/>
          </p:nvGrpSpPr>
          <p:grpSpPr>
            <a:xfrm>
              <a:off x="7858440" y="3581280"/>
              <a:ext cx="760680" cy="608400"/>
              <a:chOff x="7858440" y="3581280"/>
              <a:chExt cx="760680" cy="608400"/>
            </a:xfrm>
          </p:grpSpPr>
          <p:sp>
            <p:nvSpPr>
              <p:cNvPr id="951" name="CustomShape 53"/>
              <p:cNvSpPr/>
              <p:nvPr/>
            </p:nvSpPr>
            <p:spPr>
              <a:xfrm>
                <a:off x="816300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2" name="CustomShape 54"/>
              <p:cNvSpPr/>
              <p:nvPr/>
            </p:nvSpPr>
            <p:spPr>
              <a:xfrm>
                <a:off x="823932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3" name="CustomShape 55"/>
              <p:cNvSpPr/>
              <p:nvPr/>
            </p:nvSpPr>
            <p:spPr>
              <a:xfrm>
                <a:off x="831564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4" name="CustomShape 56"/>
              <p:cNvSpPr/>
              <p:nvPr/>
            </p:nvSpPr>
            <p:spPr>
              <a:xfrm>
                <a:off x="839160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5" name="CustomShape 57"/>
              <p:cNvSpPr/>
              <p:nvPr/>
            </p:nvSpPr>
            <p:spPr>
              <a:xfrm>
                <a:off x="846792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6" name="CustomShape 58"/>
              <p:cNvSpPr/>
              <p:nvPr/>
            </p:nvSpPr>
            <p:spPr>
              <a:xfrm>
                <a:off x="816300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7" name="CustomShape 59"/>
              <p:cNvSpPr/>
              <p:nvPr/>
            </p:nvSpPr>
            <p:spPr>
              <a:xfrm>
                <a:off x="823932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8" name="CustomShape 60"/>
              <p:cNvSpPr/>
              <p:nvPr/>
            </p:nvSpPr>
            <p:spPr>
              <a:xfrm>
                <a:off x="831564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9" name="CustomShape 61"/>
              <p:cNvSpPr/>
              <p:nvPr/>
            </p:nvSpPr>
            <p:spPr>
              <a:xfrm>
                <a:off x="839160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0" name="CustomShape 62"/>
              <p:cNvSpPr/>
              <p:nvPr/>
            </p:nvSpPr>
            <p:spPr>
              <a:xfrm>
                <a:off x="846792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1" name="CustomShape 63"/>
              <p:cNvSpPr/>
              <p:nvPr/>
            </p:nvSpPr>
            <p:spPr>
              <a:xfrm>
                <a:off x="816300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2" name="CustomShape 64"/>
              <p:cNvSpPr/>
              <p:nvPr/>
            </p:nvSpPr>
            <p:spPr>
              <a:xfrm>
                <a:off x="823932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3" name="CustomShape 65"/>
              <p:cNvSpPr/>
              <p:nvPr/>
            </p:nvSpPr>
            <p:spPr>
              <a:xfrm>
                <a:off x="831564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4" name="CustomShape 66"/>
              <p:cNvSpPr/>
              <p:nvPr/>
            </p:nvSpPr>
            <p:spPr>
              <a:xfrm>
                <a:off x="839160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5" name="CustomShape 67"/>
              <p:cNvSpPr/>
              <p:nvPr/>
            </p:nvSpPr>
            <p:spPr>
              <a:xfrm>
                <a:off x="846792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6" name="CustomShape 68"/>
              <p:cNvSpPr/>
              <p:nvPr/>
            </p:nvSpPr>
            <p:spPr>
              <a:xfrm>
                <a:off x="816300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7" name="CustomShape 69"/>
              <p:cNvSpPr/>
              <p:nvPr/>
            </p:nvSpPr>
            <p:spPr>
              <a:xfrm>
                <a:off x="823932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8" name="CustomShape 70"/>
              <p:cNvSpPr/>
              <p:nvPr/>
            </p:nvSpPr>
            <p:spPr>
              <a:xfrm>
                <a:off x="831564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9" name="CustomShape 71"/>
              <p:cNvSpPr/>
              <p:nvPr/>
            </p:nvSpPr>
            <p:spPr>
              <a:xfrm>
                <a:off x="839160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0" name="CustomShape 72"/>
              <p:cNvSpPr/>
              <p:nvPr/>
            </p:nvSpPr>
            <p:spPr>
              <a:xfrm>
                <a:off x="846792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1" name="CustomShape 73"/>
              <p:cNvSpPr/>
              <p:nvPr/>
            </p:nvSpPr>
            <p:spPr>
              <a:xfrm>
                <a:off x="816300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2" name="CustomShape 74"/>
              <p:cNvSpPr/>
              <p:nvPr/>
            </p:nvSpPr>
            <p:spPr>
              <a:xfrm>
                <a:off x="823932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3" name="CustomShape 75"/>
              <p:cNvSpPr/>
              <p:nvPr/>
            </p:nvSpPr>
            <p:spPr>
              <a:xfrm>
                <a:off x="831564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4" name="CustomShape 76"/>
              <p:cNvSpPr/>
              <p:nvPr/>
            </p:nvSpPr>
            <p:spPr>
              <a:xfrm>
                <a:off x="839160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5" name="CustomShape 77"/>
              <p:cNvSpPr/>
              <p:nvPr/>
            </p:nvSpPr>
            <p:spPr>
              <a:xfrm>
                <a:off x="846792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6" name="CustomShape 78"/>
              <p:cNvSpPr/>
              <p:nvPr/>
            </p:nvSpPr>
            <p:spPr>
              <a:xfrm>
                <a:off x="793440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7" name="CustomShape 79"/>
              <p:cNvSpPr/>
              <p:nvPr/>
            </p:nvSpPr>
            <p:spPr>
              <a:xfrm>
                <a:off x="801072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8" name="CustomShape 80"/>
              <p:cNvSpPr/>
              <p:nvPr/>
            </p:nvSpPr>
            <p:spPr>
              <a:xfrm>
                <a:off x="808704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9" name="CustomShape 81"/>
              <p:cNvSpPr/>
              <p:nvPr/>
            </p:nvSpPr>
            <p:spPr>
              <a:xfrm>
                <a:off x="816300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0" name="CustomShape 82"/>
              <p:cNvSpPr/>
              <p:nvPr/>
            </p:nvSpPr>
            <p:spPr>
              <a:xfrm>
                <a:off x="823932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1" name="CustomShape 83"/>
              <p:cNvSpPr/>
              <p:nvPr/>
            </p:nvSpPr>
            <p:spPr>
              <a:xfrm>
                <a:off x="831564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2" name="CustomShape 84"/>
              <p:cNvSpPr/>
              <p:nvPr/>
            </p:nvSpPr>
            <p:spPr>
              <a:xfrm>
                <a:off x="839160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3" name="CustomShape 85"/>
              <p:cNvSpPr/>
              <p:nvPr/>
            </p:nvSpPr>
            <p:spPr>
              <a:xfrm>
                <a:off x="846792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4" name="CustomShape 86"/>
              <p:cNvSpPr/>
              <p:nvPr/>
            </p:nvSpPr>
            <p:spPr>
              <a:xfrm>
                <a:off x="785844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5" name="CustomShape 87"/>
              <p:cNvSpPr/>
              <p:nvPr/>
            </p:nvSpPr>
            <p:spPr>
              <a:xfrm>
                <a:off x="793440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6" name="CustomShape 88"/>
              <p:cNvSpPr/>
              <p:nvPr/>
            </p:nvSpPr>
            <p:spPr>
              <a:xfrm>
                <a:off x="801072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7" name="CustomShape 89"/>
              <p:cNvSpPr/>
              <p:nvPr/>
            </p:nvSpPr>
            <p:spPr>
              <a:xfrm>
                <a:off x="808704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8" name="CustomShape 90"/>
              <p:cNvSpPr/>
              <p:nvPr/>
            </p:nvSpPr>
            <p:spPr>
              <a:xfrm>
                <a:off x="816300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9" name="CustomShape 91"/>
              <p:cNvSpPr/>
              <p:nvPr/>
            </p:nvSpPr>
            <p:spPr>
              <a:xfrm>
                <a:off x="823932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0" name="CustomShape 92"/>
              <p:cNvSpPr/>
              <p:nvPr/>
            </p:nvSpPr>
            <p:spPr>
              <a:xfrm>
                <a:off x="831564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1" name="CustomShape 93"/>
              <p:cNvSpPr/>
              <p:nvPr/>
            </p:nvSpPr>
            <p:spPr>
              <a:xfrm>
                <a:off x="839160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2" name="CustomShape 94"/>
              <p:cNvSpPr/>
              <p:nvPr/>
            </p:nvSpPr>
            <p:spPr>
              <a:xfrm>
                <a:off x="846792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3" name="CustomShape 95"/>
              <p:cNvSpPr/>
              <p:nvPr/>
            </p:nvSpPr>
            <p:spPr>
              <a:xfrm>
                <a:off x="785844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4" name="CustomShape 96"/>
              <p:cNvSpPr/>
              <p:nvPr/>
            </p:nvSpPr>
            <p:spPr>
              <a:xfrm>
                <a:off x="793440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5" name="CustomShape 97"/>
              <p:cNvSpPr/>
              <p:nvPr/>
            </p:nvSpPr>
            <p:spPr>
              <a:xfrm>
                <a:off x="801072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6" name="CustomShape 98"/>
              <p:cNvSpPr/>
              <p:nvPr/>
            </p:nvSpPr>
            <p:spPr>
              <a:xfrm>
                <a:off x="808704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7" name="CustomShape 99"/>
              <p:cNvSpPr/>
              <p:nvPr/>
            </p:nvSpPr>
            <p:spPr>
              <a:xfrm>
                <a:off x="816300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8" name="CustomShape 100"/>
              <p:cNvSpPr/>
              <p:nvPr/>
            </p:nvSpPr>
            <p:spPr>
              <a:xfrm>
                <a:off x="823932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9" name="CustomShape 101"/>
              <p:cNvSpPr/>
              <p:nvPr/>
            </p:nvSpPr>
            <p:spPr>
              <a:xfrm>
                <a:off x="831564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0" name="CustomShape 102"/>
              <p:cNvSpPr/>
              <p:nvPr/>
            </p:nvSpPr>
            <p:spPr>
              <a:xfrm>
                <a:off x="839160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1" name="CustomShape 103"/>
              <p:cNvSpPr/>
              <p:nvPr/>
            </p:nvSpPr>
            <p:spPr>
              <a:xfrm>
                <a:off x="846792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2" name="CustomShape 104"/>
              <p:cNvSpPr/>
              <p:nvPr/>
            </p:nvSpPr>
            <p:spPr>
              <a:xfrm>
                <a:off x="785844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3" name="CustomShape 105"/>
              <p:cNvSpPr/>
              <p:nvPr/>
            </p:nvSpPr>
            <p:spPr>
              <a:xfrm>
                <a:off x="854424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4" name="CustomShape 106"/>
              <p:cNvSpPr/>
              <p:nvPr/>
            </p:nvSpPr>
            <p:spPr>
              <a:xfrm>
                <a:off x="854424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5" name="CustomShape 107"/>
              <p:cNvSpPr/>
              <p:nvPr/>
            </p:nvSpPr>
            <p:spPr>
              <a:xfrm>
                <a:off x="854424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6" name="CustomShape 108"/>
              <p:cNvSpPr/>
              <p:nvPr/>
            </p:nvSpPr>
            <p:spPr>
              <a:xfrm>
                <a:off x="854424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7" name="CustomShape 109"/>
              <p:cNvSpPr/>
              <p:nvPr/>
            </p:nvSpPr>
            <p:spPr>
              <a:xfrm>
                <a:off x="854424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8" name="CustomShape 110"/>
              <p:cNvSpPr/>
              <p:nvPr/>
            </p:nvSpPr>
            <p:spPr>
              <a:xfrm>
                <a:off x="854424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9" name="CustomShape 111"/>
              <p:cNvSpPr/>
              <p:nvPr/>
            </p:nvSpPr>
            <p:spPr>
              <a:xfrm>
                <a:off x="854424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0" name="CustomShape 112"/>
              <p:cNvSpPr/>
              <p:nvPr/>
            </p:nvSpPr>
            <p:spPr>
              <a:xfrm>
                <a:off x="854424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1" name="CustomShape 113"/>
              <p:cNvSpPr/>
              <p:nvPr/>
            </p:nvSpPr>
            <p:spPr>
              <a:xfrm>
                <a:off x="793440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2" name="CustomShape 114"/>
              <p:cNvSpPr/>
              <p:nvPr/>
            </p:nvSpPr>
            <p:spPr>
              <a:xfrm>
                <a:off x="801072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3" name="CustomShape 115"/>
              <p:cNvSpPr/>
              <p:nvPr/>
            </p:nvSpPr>
            <p:spPr>
              <a:xfrm>
                <a:off x="808704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4" name="CustomShape 116"/>
              <p:cNvSpPr/>
              <p:nvPr/>
            </p:nvSpPr>
            <p:spPr>
              <a:xfrm>
                <a:off x="793440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5" name="CustomShape 117"/>
              <p:cNvSpPr/>
              <p:nvPr/>
            </p:nvSpPr>
            <p:spPr>
              <a:xfrm>
                <a:off x="801072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6" name="CustomShape 118"/>
              <p:cNvSpPr/>
              <p:nvPr/>
            </p:nvSpPr>
            <p:spPr>
              <a:xfrm>
                <a:off x="808704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7" name="CustomShape 119"/>
              <p:cNvSpPr/>
              <p:nvPr/>
            </p:nvSpPr>
            <p:spPr>
              <a:xfrm>
                <a:off x="793440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8" name="CustomShape 120"/>
              <p:cNvSpPr/>
              <p:nvPr/>
            </p:nvSpPr>
            <p:spPr>
              <a:xfrm>
                <a:off x="801072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9" name="CustomShape 121"/>
              <p:cNvSpPr/>
              <p:nvPr/>
            </p:nvSpPr>
            <p:spPr>
              <a:xfrm>
                <a:off x="808704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0" name="CustomShape 122"/>
              <p:cNvSpPr/>
              <p:nvPr/>
            </p:nvSpPr>
            <p:spPr>
              <a:xfrm>
                <a:off x="793440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1" name="CustomShape 123"/>
              <p:cNvSpPr/>
              <p:nvPr/>
            </p:nvSpPr>
            <p:spPr>
              <a:xfrm>
                <a:off x="801072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2" name="CustomShape 124"/>
              <p:cNvSpPr/>
              <p:nvPr/>
            </p:nvSpPr>
            <p:spPr>
              <a:xfrm>
                <a:off x="808704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3" name="CustomShape 125"/>
              <p:cNvSpPr/>
              <p:nvPr/>
            </p:nvSpPr>
            <p:spPr>
              <a:xfrm>
                <a:off x="793440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4" name="CustomShape 126"/>
              <p:cNvSpPr/>
              <p:nvPr/>
            </p:nvSpPr>
            <p:spPr>
              <a:xfrm>
                <a:off x="801072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5" name="CustomShape 127"/>
              <p:cNvSpPr/>
              <p:nvPr/>
            </p:nvSpPr>
            <p:spPr>
              <a:xfrm>
                <a:off x="808704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6" name="CustomShape 128"/>
              <p:cNvSpPr/>
              <p:nvPr/>
            </p:nvSpPr>
            <p:spPr>
              <a:xfrm>
                <a:off x="785844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7" name="CustomShape 129"/>
              <p:cNvSpPr/>
              <p:nvPr/>
            </p:nvSpPr>
            <p:spPr>
              <a:xfrm>
                <a:off x="785844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8" name="CustomShape 130"/>
              <p:cNvSpPr/>
              <p:nvPr/>
            </p:nvSpPr>
            <p:spPr>
              <a:xfrm>
                <a:off x="785844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9" name="CustomShape 131"/>
              <p:cNvSpPr/>
              <p:nvPr/>
            </p:nvSpPr>
            <p:spPr>
              <a:xfrm>
                <a:off x="785844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0" name="CustomShape 132"/>
              <p:cNvSpPr/>
              <p:nvPr/>
            </p:nvSpPr>
            <p:spPr>
              <a:xfrm>
                <a:off x="785844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31" name="Group 133"/>
            <p:cNvGrpSpPr/>
            <p:nvPr/>
          </p:nvGrpSpPr>
          <p:grpSpPr>
            <a:xfrm>
              <a:off x="7909200" y="3657600"/>
              <a:ext cx="303480" cy="379800"/>
              <a:chOff x="7909200" y="3657600"/>
              <a:chExt cx="303480" cy="379800"/>
            </a:xfrm>
          </p:grpSpPr>
          <p:sp>
            <p:nvSpPr>
              <p:cNvPr id="1032" name="CustomShape 134"/>
              <p:cNvSpPr/>
              <p:nvPr/>
            </p:nvSpPr>
            <p:spPr>
              <a:xfrm>
                <a:off x="7985520" y="365760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3" name="CustomShape 135"/>
              <p:cNvSpPr/>
              <p:nvPr/>
            </p:nvSpPr>
            <p:spPr>
              <a:xfrm>
                <a:off x="8061480" y="365760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4" name="CustomShape 136"/>
              <p:cNvSpPr/>
              <p:nvPr/>
            </p:nvSpPr>
            <p:spPr>
              <a:xfrm>
                <a:off x="8137800" y="3657600"/>
                <a:ext cx="74880" cy="74880"/>
              </a:xfrm>
              <a:prstGeom prst="rect">
                <a:avLst/>
              </a:prstGeom>
              <a:solidFill>
                <a:srgbClr val="ffff99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5" name="CustomShape 137"/>
              <p:cNvSpPr/>
              <p:nvPr/>
            </p:nvSpPr>
            <p:spPr>
              <a:xfrm>
                <a:off x="7985520" y="3733920"/>
                <a:ext cx="74880" cy="74880"/>
              </a:xfrm>
              <a:prstGeom prst="rect">
                <a:avLst/>
              </a:prstGeom>
              <a:solidFill>
                <a:srgbClr val="ff9933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6" name="CustomShape 138"/>
              <p:cNvSpPr/>
              <p:nvPr/>
            </p:nvSpPr>
            <p:spPr>
              <a:xfrm>
                <a:off x="8061480" y="373392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7" name="CustomShape 139"/>
              <p:cNvSpPr/>
              <p:nvPr/>
            </p:nvSpPr>
            <p:spPr>
              <a:xfrm>
                <a:off x="8137800" y="3733920"/>
                <a:ext cx="74880" cy="74880"/>
              </a:xfrm>
              <a:prstGeom prst="rect">
                <a:avLst/>
              </a:prstGeom>
              <a:solidFill>
                <a:srgbClr val="ffff99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8" name="CustomShape 140"/>
              <p:cNvSpPr/>
              <p:nvPr/>
            </p:nvSpPr>
            <p:spPr>
              <a:xfrm>
                <a:off x="7985520" y="3809880"/>
                <a:ext cx="74880" cy="74880"/>
              </a:xfrm>
              <a:prstGeom prst="rect">
                <a:avLst/>
              </a:prstGeom>
              <a:solidFill>
                <a:srgbClr val="ff9933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9" name="CustomShape 141"/>
              <p:cNvSpPr/>
              <p:nvPr/>
            </p:nvSpPr>
            <p:spPr>
              <a:xfrm>
                <a:off x="8061480" y="380988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0" name="CustomShape 142"/>
              <p:cNvSpPr/>
              <p:nvPr/>
            </p:nvSpPr>
            <p:spPr>
              <a:xfrm>
                <a:off x="8137800" y="380988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1" name="CustomShape 143"/>
              <p:cNvSpPr/>
              <p:nvPr/>
            </p:nvSpPr>
            <p:spPr>
              <a:xfrm>
                <a:off x="7985520" y="3886200"/>
                <a:ext cx="74880" cy="74880"/>
              </a:xfrm>
              <a:prstGeom prst="rect">
                <a:avLst/>
              </a:prstGeom>
              <a:solidFill>
                <a:srgbClr val="ff9933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2" name="CustomShape 144"/>
              <p:cNvSpPr/>
              <p:nvPr/>
            </p:nvSpPr>
            <p:spPr>
              <a:xfrm>
                <a:off x="8061480" y="388620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3" name="CustomShape 145"/>
              <p:cNvSpPr/>
              <p:nvPr/>
            </p:nvSpPr>
            <p:spPr>
              <a:xfrm>
                <a:off x="8137800" y="388620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4" name="CustomShape 146"/>
              <p:cNvSpPr/>
              <p:nvPr/>
            </p:nvSpPr>
            <p:spPr>
              <a:xfrm>
                <a:off x="7985520" y="396252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5" name="CustomShape 147"/>
              <p:cNvSpPr/>
              <p:nvPr/>
            </p:nvSpPr>
            <p:spPr>
              <a:xfrm>
                <a:off x="8061480" y="396252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6" name="CustomShape 148"/>
              <p:cNvSpPr/>
              <p:nvPr/>
            </p:nvSpPr>
            <p:spPr>
              <a:xfrm>
                <a:off x="8137800" y="396252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7" name="CustomShape 149"/>
              <p:cNvSpPr/>
              <p:nvPr/>
            </p:nvSpPr>
            <p:spPr>
              <a:xfrm>
                <a:off x="7909200" y="365760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8" name="CustomShape 150"/>
              <p:cNvSpPr/>
              <p:nvPr/>
            </p:nvSpPr>
            <p:spPr>
              <a:xfrm>
                <a:off x="7909200" y="3733920"/>
                <a:ext cx="74880" cy="74880"/>
              </a:xfrm>
              <a:prstGeom prst="rect">
                <a:avLst/>
              </a:prstGeom>
              <a:solidFill>
                <a:srgbClr val="cc6600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9" name="CustomShape 151"/>
              <p:cNvSpPr/>
              <p:nvPr/>
            </p:nvSpPr>
            <p:spPr>
              <a:xfrm>
                <a:off x="7909200" y="380988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0" name="CustomShape 152"/>
              <p:cNvSpPr/>
              <p:nvPr/>
            </p:nvSpPr>
            <p:spPr>
              <a:xfrm>
                <a:off x="7909200" y="388620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1" name="CustomShape 153"/>
              <p:cNvSpPr/>
              <p:nvPr/>
            </p:nvSpPr>
            <p:spPr>
              <a:xfrm>
                <a:off x="7909200" y="396252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052" name="CustomShape 154"/>
          <p:cNvSpPr/>
          <p:nvPr/>
        </p:nvSpPr>
        <p:spPr>
          <a:xfrm>
            <a:off x="946800" y="2830680"/>
            <a:ext cx="87516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geometry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53" name="CustomShape 155"/>
          <p:cNvSpPr/>
          <p:nvPr/>
        </p:nvSpPr>
        <p:spPr>
          <a:xfrm>
            <a:off x="3086640" y="2895480"/>
            <a:ext cx="86148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projected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54" name="CustomShape 156"/>
          <p:cNvSpPr/>
          <p:nvPr/>
        </p:nvSpPr>
        <p:spPr>
          <a:xfrm>
            <a:off x="5080320" y="2895480"/>
            <a:ext cx="92556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fragments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55" name="CustomShape 157"/>
          <p:cNvSpPr/>
          <p:nvPr/>
        </p:nvSpPr>
        <p:spPr>
          <a:xfrm>
            <a:off x="7047000" y="2971800"/>
            <a:ext cx="58284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pixels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1056" name="Group 158"/>
          <p:cNvGrpSpPr/>
          <p:nvPr/>
        </p:nvGrpSpPr>
        <p:grpSpPr>
          <a:xfrm>
            <a:off x="7248600" y="3352680"/>
            <a:ext cx="305280" cy="379800"/>
            <a:chOff x="7248600" y="3352680"/>
            <a:chExt cx="305280" cy="379800"/>
          </a:xfrm>
        </p:grpSpPr>
        <p:sp>
          <p:nvSpPr>
            <p:cNvPr id="1057" name="CustomShape 159"/>
            <p:cNvSpPr/>
            <p:nvPr/>
          </p:nvSpPr>
          <p:spPr>
            <a:xfrm>
              <a:off x="7325280" y="335268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8" name="CustomShape 160"/>
            <p:cNvSpPr/>
            <p:nvPr/>
          </p:nvSpPr>
          <p:spPr>
            <a:xfrm>
              <a:off x="7401960" y="335268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9" name="CustomShape 161"/>
            <p:cNvSpPr/>
            <p:nvPr/>
          </p:nvSpPr>
          <p:spPr>
            <a:xfrm>
              <a:off x="7478640" y="3352680"/>
              <a:ext cx="75240" cy="74880"/>
            </a:xfrm>
            <a:prstGeom prst="rect">
              <a:avLst/>
            </a:prstGeom>
            <a:solidFill>
              <a:srgbClr val="ffff99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0" name="CustomShape 162"/>
            <p:cNvSpPr/>
            <p:nvPr/>
          </p:nvSpPr>
          <p:spPr>
            <a:xfrm>
              <a:off x="7325280" y="3429000"/>
              <a:ext cx="75240" cy="74880"/>
            </a:xfrm>
            <a:prstGeom prst="rect">
              <a:avLst/>
            </a:prstGeom>
            <a:solidFill>
              <a:srgbClr val="ff9933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1" name="CustomShape 163"/>
            <p:cNvSpPr/>
            <p:nvPr/>
          </p:nvSpPr>
          <p:spPr>
            <a:xfrm>
              <a:off x="7401960" y="342900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2" name="CustomShape 164"/>
            <p:cNvSpPr/>
            <p:nvPr/>
          </p:nvSpPr>
          <p:spPr>
            <a:xfrm>
              <a:off x="7478640" y="3429000"/>
              <a:ext cx="75240" cy="74880"/>
            </a:xfrm>
            <a:prstGeom prst="rect">
              <a:avLst/>
            </a:prstGeom>
            <a:solidFill>
              <a:srgbClr val="ffff99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3" name="CustomShape 165"/>
            <p:cNvSpPr/>
            <p:nvPr/>
          </p:nvSpPr>
          <p:spPr>
            <a:xfrm>
              <a:off x="7325280" y="3505320"/>
              <a:ext cx="75240" cy="74880"/>
            </a:xfrm>
            <a:prstGeom prst="rect">
              <a:avLst/>
            </a:prstGeom>
            <a:solidFill>
              <a:srgbClr val="ff9933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4" name="CustomShape 166"/>
            <p:cNvSpPr/>
            <p:nvPr/>
          </p:nvSpPr>
          <p:spPr>
            <a:xfrm>
              <a:off x="7401960" y="350532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5" name="CustomShape 167"/>
            <p:cNvSpPr/>
            <p:nvPr/>
          </p:nvSpPr>
          <p:spPr>
            <a:xfrm>
              <a:off x="7478640" y="350532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6" name="CustomShape 168"/>
            <p:cNvSpPr/>
            <p:nvPr/>
          </p:nvSpPr>
          <p:spPr>
            <a:xfrm>
              <a:off x="7325280" y="3581280"/>
              <a:ext cx="75240" cy="74880"/>
            </a:xfrm>
            <a:prstGeom prst="rect">
              <a:avLst/>
            </a:prstGeom>
            <a:solidFill>
              <a:srgbClr val="ff9933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7" name="CustomShape 169"/>
            <p:cNvSpPr/>
            <p:nvPr/>
          </p:nvSpPr>
          <p:spPr>
            <a:xfrm>
              <a:off x="7401960" y="358128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8" name="CustomShape 170"/>
            <p:cNvSpPr/>
            <p:nvPr/>
          </p:nvSpPr>
          <p:spPr>
            <a:xfrm>
              <a:off x="7478640" y="358128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9" name="CustomShape 171"/>
            <p:cNvSpPr/>
            <p:nvPr/>
          </p:nvSpPr>
          <p:spPr>
            <a:xfrm>
              <a:off x="7325280" y="365760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0" name="CustomShape 172"/>
            <p:cNvSpPr/>
            <p:nvPr/>
          </p:nvSpPr>
          <p:spPr>
            <a:xfrm>
              <a:off x="7401960" y="365760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1" name="CustomShape 173"/>
            <p:cNvSpPr/>
            <p:nvPr/>
          </p:nvSpPr>
          <p:spPr>
            <a:xfrm>
              <a:off x="7478640" y="365760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2" name="CustomShape 174"/>
            <p:cNvSpPr/>
            <p:nvPr/>
          </p:nvSpPr>
          <p:spPr>
            <a:xfrm>
              <a:off x="7248600" y="335268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3" name="CustomShape 175"/>
            <p:cNvSpPr/>
            <p:nvPr/>
          </p:nvSpPr>
          <p:spPr>
            <a:xfrm>
              <a:off x="7248600" y="3429000"/>
              <a:ext cx="75240" cy="74880"/>
            </a:xfrm>
            <a:prstGeom prst="rect">
              <a:avLst/>
            </a:prstGeom>
            <a:solidFill>
              <a:srgbClr val="cc6600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4" name="CustomShape 176"/>
            <p:cNvSpPr/>
            <p:nvPr/>
          </p:nvSpPr>
          <p:spPr>
            <a:xfrm>
              <a:off x="7248600" y="350532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5" name="CustomShape 177"/>
            <p:cNvSpPr/>
            <p:nvPr/>
          </p:nvSpPr>
          <p:spPr>
            <a:xfrm>
              <a:off x="7248600" y="358128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6" name="CustomShape 178"/>
            <p:cNvSpPr/>
            <p:nvPr/>
          </p:nvSpPr>
          <p:spPr>
            <a:xfrm>
              <a:off x="7248600" y="365760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77" name="CustomShape 179"/>
          <p:cNvSpPr/>
          <p:nvPr/>
        </p:nvSpPr>
        <p:spPr>
          <a:xfrm>
            <a:off x="7888320" y="4191120"/>
            <a:ext cx="65448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screen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78" name="CustomShape 180"/>
          <p:cNvSpPr/>
          <p:nvPr/>
        </p:nvSpPr>
        <p:spPr>
          <a:xfrm>
            <a:off x="3947040" y="3662280"/>
            <a:ext cx="1099440" cy="363600"/>
          </a:xfrm>
          <a:prstGeom prst="frame">
            <a:avLst>
              <a:gd name="adj1" fmla="val 9259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GPU pipeline in a nutshell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80" name="CustomShape 2"/>
          <p:cNvSpPr/>
          <p:nvPr/>
        </p:nvSpPr>
        <p:spPr>
          <a:xfrm>
            <a:off x="914760" y="2666880"/>
            <a:ext cx="7770960" cy="2360880"/>
          </a:xfrm>
          <a:prstGeom prst="flowChartAlternateProcess">
            <a:avLst/>
          </a:prstGeom>
          <a:solidFill>
            <a:srgbClr val="ffffcc"/>
          </a:solidFill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81" name="Group 3"/>
          <p:cNvGrpSpPr/>
          <p:nvPr/>
        </p:nvGrpSpPr>
        <p:grpSpPr>
          <a:xfrm>
            <a:off x="5348520" y="3195720"/>
            <a:ext cx="423720" cy="530280"/>
            <a:chOff x="5348520" y="3195720"/>
            <a:chExt cx="423720" cy="530280"/>
          </a:xfrm>
        </p:grpSpPr>
        <p:grpSp>
          <p:nvGrpSpPr>
            <p:cNvPr id="1082" name="Group 4"/>
            <p:cNvGrpSpPr/>
            <p:nvPr/>
          </p:nvGrpSpPr>
          <p:grpSpPr>
            <a:xfrm>
              <a:off x="5348520" y="3195720"/>
              <a:ext cx="423720" cy="530280"/>
              <a:chOff x="5348520" y="3195720"/>
              <a:chExt cx="423720" cy="530280"/>
            </a:xfrm>
          </p:grpSpPr>
          <p:sp>
            <p:nvSpPr>
              <p:cNvPr id="1083" name="CustomShape 5"/>
              <p:cNvSpPr/>
              <p:nvPr/>
            </p:nvSpPr>
            <p:spPr>
              <a:xfrm>
                <a:off x="5454720" y="319572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4" name="CustomShape 6"/>
              <p:cNvSpPr/>
              <p:nvPr/>
            </p:nvSpPr>
            <p:spPr>
              <a:xfrm>
                <a:off x="5561280" y="3195720"/>
                <a:ext cx="104760" cy="104760"/>
              </a:xfrm>
              <a:prstGeom prst="rect">
                <a:avLst/>
              </a:prstGeom>
              <a:solidFill>
                <a:srgbClr val="dc5c34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5" name="CustomShape 7"/>
              <p:cNvSpPr/>
              <p:nvPr/>
            </p:nvSpPr>
            <p:spPr>
              <a:xfrm>
                <a:off x="5667480" y="3195720"/>
                <a:ext cx="104760" cy="104760"/>
              </a:xfrm>
              <a:prstGeom prst="rect">
                <a:avLst/>
              </a:prstGeom>
              <a:solidFill>
                <a:srgbClr val="de0000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6" name="CustomShape 8"/>
              <p:cNvSpPr/>
              <p:nvPr/>
            </p:nvSpPr>
            <p:spPr>
              <a:xfrm>
                <a:off x="5454720" y="3301920"/>
                <a:ext cx="104760" cy="104760"/>
              </a:xfrm>
              <a:prstGeom prst="rect">
                <a:avLst/>
              </a:prstGeom>
              <a:solidFill>
                <a:srgbClr val="9fbb15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7" name="CustomShape 9"/>
              <p:cNvSpPr/>
              <p:nvPr/>
            </p:nvSpPr>
            <p:spPr>
              <a:xfrm>
                <a:off x="5561280" y="3301920"/>
                <a:ext cx="104760" cy="104760"/>
              </a:xfrm>
              <a:prstGeom prst="rect">
                <a:avLst/>
              </a:prstGeom>
              <a:solidFill>
                <a:srgbClr val="e63d08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8" name="CustomShape 10"/>
              <p:cNvSpPr/>
              <p:nvPr/>
            </p:nvSpPr>
            <p:spPr>
              <a:xfrm>
                <a:off x="5667480" y="3301920"/>
                <a:ext cx="104760" cy="104760"/>
              </a:xfrm>
              <a:prstGeom prst="rect">
                <a:avLst/>
              </a:prstGeom>
              <a:solidFill>
                <a:srgbClr val="eb419a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9" name="CustomShape 11"/>
              <p:cNvSpPr/>
              <p:nvPr/>
            </p:nvSpPr>
            <p:spPr>
              <a:xfrm>
                <a:off x="5454720" y="3408480"/>
                <a:ext cx="104760" cy="104760"/>
              </a:xfrm>
              <a:prstGeom prst="rect">
                <a:avLst/>
              </a:prstGeom>
              <a:solidFill>
                <a:srgbClr val="99ff99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0" name="CustomShape 12"/>
              <p:cNvSpPr/>
              <p:nvPr/>
            </p:nvSpPr>
            <p:spPr>
              <a:xfrm>
                <a:off x="5561280" y="3408480"/>
                <a:ext cx="104760" cy="104760"/>
              </a:xfrm>
              <a:prstGeom prst="rect">
                <a:avLst/>
              </a:prstGeom>
              <a:solidFill>
                <a:srgbClr val="b333b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1" name="CustomShape 13"/>
              <p:cNvSpPr/>
              <p:nvPr/>
            </p:nvSpPr>
            <p:spPr>
              <a:xfrm>
                <a:off x="5667480" y="340848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2" name="CustomShape 14"/>
              <p:cNvSpPr/>
              <p:nvPr/>
            </p:nvSpPr>
            <p:spPr>
              <a:xfrm>
                <a:off x="5454720" y="3514680"/>
                <a:ext cx="104760" cy="104760"/>
              </a:xfrm>
              <a:prstGeom prst="rect">
                <a:avLst/>
              </a:prstGeom>
              <a:solidFill>
                <a:srgbClr val="2ea7fa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3" name="CustomShape 15"/>
              <p:cNvSpPr/>
              <p:nvPr/>
            </p:nvSpPr>
            <p:spPr>
              <a:xfrm>
                <a:off x="5561280" y="3514680"/>
                <a:ext cx="104760" cy="104760"/>
              </a:xfrm>
              <a:prstGeom prst="rect">
                <a:avLst/>
              </a:prstGeom>
              <a:solidFill>
                <a:srgbClr val="6a13df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4" name="CustomShape 16"/>
              <p:cNvSpPr/>
              <p:nvPr/>
            </p:nvSpPr>
            <p:spPr>
              <a:xfrm>
                <a:off x="5667480" y="351468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5" name="CustomShape 17"/>
              <p:cNvSpPr/>
              <p:nvPr/>
            </p:nvSpPr>
            <p:spPr>
              <a:xfrm>
                <a:off x="5454720" y="362124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6" name="CustomShape 18"/>
              <p:cNvSpPr/>
              <p:nvPr/>
            </p:nvSpPr>
            <p:spPr>
              <a:xfrm>
                <a:off x="5561280" y="3621240"/>
                <a:ext cx="104760" cy="104760"/>
              </a:xfrm>
              <a:prstGeom prst="rect">
                <a:avLst/>
              </a:prstGeom>
              <a:solidFill>
                <a:srgbClr val="4812e0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7" name="CustomShape 19"/>
              <p:cNvSpPr/>
              <p:nvPr/>
            </p:nvSpPr>
            <p:spPr>
              <a:xfrm>
                <a:off x="5667480" y="362124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8" name="CustomShape 20"/>
              <p:cNvSpPr/>
              <p:nvPr/>
            </p:nvSpPr>
            <p:spPr>
              <a:xfrm>
                <a:off x="5348520" y="319572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9" name="CustomShape 21"/>
              <p:cNvSpPr/>
              <p:nvPr/>
            </p:nvSpPr>
            <p:spPr>
              <a:xfrm>
                <a:off x="5348520" y="3301920"/>
                <a:ext cx="104760" cy="104760"/>
              </a:xfrm>
              <a:prstGeom prst="rect">
                <a:avLst/>
              </a:prstGeom>
              <a:solidFill>
                <a:srgbClr val="10fc1b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00" name="CustomShape 22"/>
              <p:cNvSpPr/>
              <p:nvPr/>
            </p:nvSpPr>
            <p:spPr>
              <a:xfrm>
                <a:off x="5348520" y="340848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01" name="CustomShape 23"/>
              <p:cNvSpPr/>
              <p:nvPr/>
            </p:nvSpPr>
            <p:spPr>
              <a:xfrm>
                <a:off x="5348520" y="351468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02" name="CustomShape 24"/>
              <p:cNvSpPr/>
              <p:nvPr/>
            </p:nvSpPr>
            <p:spPr>
              <a:xfrm>
                <a:off x="5348520" y="362124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103" name="Group 25"/>
            <p:cNvGrpSpPr/>
            <p:nvPr/>
          </p:nvGrpSpPr>
          <p:grpSpPr>
            <a:xfrm>
              <a:off x="5426640" y="3274560"/>
              <a:ext cx="295920" cy="415080"/>
              <a:chOff x="5426640" y="3274560"/>
              <a:chExt cx="295920" cy="415080"/>
            </a:xfrm>
          </p:grpSpPr>
          <p:sp>
            <p:nvSpPr>
              <p:cNvPr id="1104" name="Line 26"/>
              <p:cNvSpPr/>
              <p:nvPr/>
            </p:nvSpPr>
            <p:spPr>
              <a:xfrm>
                <a:off x="5427720" y="3337560"/>
                <a:ext cx="152280" cy="352080"/>
              </a:xfrm>
              <a:prstGeom prst="line">
                <a:avLst/>
              </a:prstGeom>
              <a:ln cap="rnd"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05" name="Line 27"/>
              <p:cNvSpPr/>
              <p:nvPr/>
            </p:nvSpPr>
            <p:spPr>
              <a:xfrm flipV="1">
                <a:off x="5580360" y="3274560"/>
                <a:ext cx="142200" cy="414720"/>
              </a:xfrm>
              <a:prstGeom prst="line">
                <a:avLst/>
              </a:prstGeom>
              <a:ln cap="rnd"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06" name="Line 28"/>
              <p:cNvSpPr/>
              <p:nvPr/>
            </p:nvSpPr>
            <p:spPr>
              <a:xfrm flipH="1">
                <a:off x="5426640" y="3275280"/>
                <a:ext cx="294120" cy="62640"/>
              </a:xfrm>
              <a:prstGeom prst="line">
                <a:avLst/>
              </a:prstGeom>
              <a:ln cap="rnd"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107" name="CustomShape 29"/>
          <p:cNvSpPr/>
          <p:nvPr/>
        </p:nvSpPr>
        <p:spPr>
          <a:xfrm rot="16200000">
            <a:off x="-183240" y="3553200"/>
            <a:ext cx="1524600" cy="363960"/>
          </a:xfrm>
          <a:prstGeom prst="rect">
            <a:avLst/>
          </a:prstGeom>
          <a:noFill/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8" name="CustomShape 30"/>
          <p:cNvSpPr/>
          <p:nvPr/>
        </p:nvSpPr>
        <p:spPr>
          <a:xfrm>
            <a:off x="2046600" y="3429000"/>
            <a:ext cx="1381320" cy="1293840"/>
          </a:xfrm>
          <a:prstGeom prst="rect">
            <a:avLst/>
          </a:prstGeom>
          <a:solidFill>
            <a:schemeClr val="bg1"/>
          </a:solidFill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Vertex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processor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9" name="CustomShape 31"/>
          <p:cNvSpPr/>
          <p:nvPr/>
        </p:nvSpPr>
        <p:spPr>
          <a:xfrm>
            <a:off x="3947040" y="3662280"/>
            <a:ext cx="1099440" cy="363960"/>
          </a:xfrm>
          <a:prstGeom prst="rect">
            <a:avLst/>
          </a:prstGeom>
          <a:solidFill>
            <a:schemeClr val="bg1"/>
          </a:solidFill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Rasterizer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10" name="CustomShape 32"/>
          <p:cNvSpPr/>
          <p:nvPr/>
        </p:nvSpPr>
        <p:spPr>
          <a:xfrm>
            <a:off x="5877000" y="3429000"/>
            <a:ext cx="1195560" cy="1217880"/>
          </a:xfrm>
          <a:prstGeom prst="rect">
            <a:avLst/>
          </a:prstGeom>
          <a:solidFill>
            <a:schemeClr val="bg1"/>
          </a:solidFill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Fragment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processor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11" name="Line 33"/>
          <p:cNvSpPr/>
          <p:nvPr/>
        </p:nvSpPr>
        <p:spPr>
          <a:xfrm>
            <a:off x="847800" y="3809880"/>
            <a:ext cx="1219320" cy="360"/>
          </a:xfrm>
          <a:prstGeom prst="line">
            <a:avLst/>
          </a:prstGeom>
          <a:ln cap="rnd"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Line 34"/>
          <p:cNvSpPr/>
          <p:nvPr/>
        </p:nvSpPr>
        <p:spPr>
          <a:xfrm>
            <a:off x="3273480" y="3886200"/>
            <a:ext cx="609480" cy="360"/>
          </a:xfrm>
          <a:prstGeom prst="line">
            <a:avLst/>
          </a:prstGeom>
          <a:ln cap="rnd"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Line 35"/>
          <p:cNvSpPr/>
          <p:nvPr/>
        </p:nvSpPr>
        <p:spPr>
          <a:xfrm>
            <a:off x="5114880" y="3886200"/>
            <a:ext cx="762120" cy="360"/>
          </a:xfrm>
          <a:prstGeom prst="line">
            <a:avLst/>
          </a:prstGeom>
          <a:ln cap="rnd"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4" name="Line 36"/>
          <p:cNvSpPr/>
          <p:nvPr/>
        </p:nvSpPr>
        <p:spPr>
          <a:xfrm>
            <a:off x="7096320" y="3886200"/>
            <a:ext cx="761760" cy="360"/>
          </a:xfrm>
          <a:prstGeom prst="line">
            <a:avLst/>
          </a:prstGeom>
          <a:ln cap="rnd"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15" name="Group 37"/>
          <p:cNvGrpSpPr/>
          <p:nvPr/>
        </p:nvGrpSpPr>
        <p:grpSpPr>
          <a:xfrm>
            <a:off x="1000440" y="3124080"/>
            <a:ext cx="760320" cy="608040"/>
            <a:chOff x="1000440" y="3124080"/>
            <a:chExt cx="760320" cy="608040"/>
          </a:xfrm>
        </p:grpSpPr>
        <p:sp>
          <p:nvSpPr>
            <p:cNvPr id="1116" name="CustomShape 38"/>
            <p:cNvSpPr/>
            <p:nvPr/>
          </p:nvSpPr>
          <p:spPr>
            <a:xfrm>
              <a:off x="1305000" y="3124080"/>
              <a:ext cx="150840" cy="150840"/>
            </a:xfrm>
            <a:prstGeom prst="ellipse">
              <a:avLst/>
            </a:prstGeom>
            <a:solidFill>
              <a:srgbClr val="00e23b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7" name="CustomShape 39"/>
            <p:cNvSpPr/>
            <p:nvPr/>
          </p:nvSpPr>
          <p:spPr>
            <a:xfrm>
              <a:off x="1609920" y="3429000"/>
              <a:ext cx="150840" cy="150840"/>
            </a:xfrm>
            <a:prstGeom prst="ellipse">
              <a:avLst/>
            </a:prstGeom>
            <a:solidFill>
              <a:srgbClr val="cc0000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8" name="CustomShape 40"/>
            <p:cNvSpPr/>
            <p:nvPr/>
          </p:nvSpPr>
          <p:spPr>
            <a:xfrm>
              <a:off x="1000440" y="3581280"/>
              <a:ext cx="150840" cy="150840"/>
            </a:xfrm>
            <a:prstGeom prst="ellipse">
              <a:avLst/>
            </a:prstGeom>
            <a:solidFill>
              <a:srgbClr val="2908ee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9" name="Line 41"/>
            <p:cNvSpPr/>
            <p:nvPr/>
          </p:nvSpPr>
          <p:spPr>
            <a:xfrm flipH="1">
              <a:off x="1076400" y="3200400"/>
              <a:ext cx="304920" cy="45720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0" name="Line 42"/>
            <p:cNvSpPr/>
            <p:nvPr/>
          </p:nvSpPr>
          <p:spPr>
            <a:xfrm flipV="1">
              <a:off x="1076400" y="3504960"/>
              <a:ext cx="609480" cy="15264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1" name="Line 43"/>
            <p:cNvSpPr/>
            <p:nvPr/>
          </p:nvSpPr>
          <p:spPr>
            <a:xfrm flipH="1" flipV="1">
              <a:off x="1381320" y="3200400"/>
              <a:ext cx="304560" cy="30456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22" name="Group 44"/>
          <p:cNvGrpSpPr/>
          <p:nvPr/>
        </p:nvGrpSpPr>
        <p:grpSpPr>
          <a:xfrm>
            <a:off x="3428280" y="3127680"/>
            <a:ext cx="439920" cy="560520"/>
            <a:chOff x="3428280" y="3127680"/>
            <a:chExt cx="439920" cy="560520"/>
          </a:xfrm>
        </p:grpSpPr>
        <p:sp>
          <p:nvSpPr>
            <p:cNvPr id="1123" name="CustomShape 45"/>
            <p:cNvSpPr/>
            <p:nvPr/>
          </p:nvSpPr>
          <p:spPr>
            <a:xfrm rot="18177000">
              <a:off x="3447720" y="3210840"/>
              <a:ext cx="106560" cy="104760"/>
            </a:xfrm>
            <a:prstGeom prst="ellipse">
              <a:avLst/>
            </a:prstGeom>
            <a:solidFill>
              <a:srgbClr val="00e23b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4" name="CustomShape 46"/>
            <p:cNvSpPr/>
            <p:nvPr/>
          </p:nvSpPr>
          <p:spPr>
            <a:xfrm rot="18177000">
              <a:off x="3743280" y="3147480"/>
              <a:ext cx="104760" cy="104760"/>
            </a:xfrm>
            <a:prstGeom prst="ellipse">
              <a:avLst/>
            </a:prstGeom>
            <a:solidFill>
              <a:srgbClr val="cc0000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5" name="CustomShape 47"/>
            <p:cNvSpPr/>
            <p:nvPr/>
          </p:nvSpPr>
          <p:spPr>
            <a:xfrm rot="18177000">
              <a:off x="3600360" y="3563280"/>
              <a:ext cx="104760" cy="104760"/>
            </a:xfrm>
            <a:prstGeom prst="ellipse">
              <a:avLst/>
            </a:prstGeom>
            <a:solidFill>
              <a:srgbClr val="2908ee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6" name="Line 48"/>
            <p:cNvSpPr/>
            <p:nvPr/>
          </p:nvSpPr>
          <p:spPr>
            <a:xfrm>
              <a:off x="3502800" y="3263400"/>
              <a:ext cx="151920" cy="35208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7" name="Line 49"/>
            <p:cNvSpPr/>
            <p:nvPr/>
          </p:nvSpPr>
          <p:spPr>
            <a:xfrm flipV="1">
              <a:off x="3655440" y="3200400"/>
              <a:ext cx="142200" cy="41472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8" name="Line 50"/>
            <p:cNvSpPr/>
            <p:nvPr/>
          </p:nvSpPr>
          <p:spPr>
            <a:xfrm flipH="1">
              <a:off x="3501720" y="3201120"/>
              <a:ext cx="294120" cy="6264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29" name="Group 51"/>
          <p:cNvGrpSpPr/>
          <p:nvPr/>
        </p:nvGrpSpPr>
        <p:grpSpPr>
          <a:xfrm>
            <a:off x="7858440" y="3581280"/>
            <a:ext cx="760680" cy="608400"/>
            <a:chOff x="7858440" y="3581280"/>
            <a:chExt cx="760680" cy="608400"/>
          </a:xfrm>
        </p:grpSpPr>
        <p:grpSp>
          <p:nvGrpSpPr>
            <p:cNvPr id="1130" name="Group 52"/>
            <p:cNvGrpSpPr/>
            <p:nvPr/>
          </p:nvGrpSpPr>
          <p:grpSpPr>
            <a:xfrm>
              <a:off x="7858440" y="3581280"/>
              <a:ext cx="760680" cy="608400"/>
              <a:chOff x="7858440" y="3581280"/>
              <a:chExt cx="760680" cy="608400"/>
            </a:xfrm>
          </p:grpSpPr>
          <p:sp>
            <p:nvSpPr>
              <p:cNvPr id="1131" name="CustomShape 53"/>
              <p:cNvSpPr/>
              <p:nvPr/>
            </p:nvSpPr>
            <p:spPr>
              <a:xfrm>
                <a:off x="816300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2" name="CustomShape 54"/>
              <p:cNvSpPr/>
              <p:nvPr/>
            </p:nvSpPr>
            <p:spPr>
              <a:xfrm>
                <a:off x="823932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3" name="CustomShape 55"/>
              <p:cNvSpPr/>
              <p:nvPr/>
            </p:nvSpPr>
            <p:spPr>
              <a:xfrm>
                <a:off x="831564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4" name="CustomShape 56"/>
              <p:cNvSpPr/>
              <p:nvPr/>
            </p:nvSpPr>
            <p:spPr>
              <a:xfrm>
                <a:off x="839160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5" name="CustomShape 57"/>
              <p:cNvSpPr/>
              <p:nvPr/>
            </p:nvSpPr>
            <p:spPr>
              <a:xfrm>
                <a:off x="846792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6" name="CustomShape 58"/>
              <p:cNvSpPr/>
              <p:nvPr/>
            </p:nvSpPr>
            <p:spPr>
              <a:xfrm>
                <a:off x="816300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7" name="CustomShape 59"/>
              <p:cNvSpPr/>
              <p:nvPr/>
            </p:nvSpPr>
            <p:spPr>
              <a:xfrm>
                <a:off x="823932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8" name="CustomShape 60"/>
              <p:cNvSpPr/>
              <p:nvPr/>
            </p:nvSpPr>
            <p:spPr>
              <a:xfrm>
                <a:off x="831564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9" name="CustomShape 61"/>
              <p:cNvSpPr/>
              <p:nvPr/>
            </p:nvSpPr>
            <p:spPr>
              <a:xfrm>
                <a:off x="839160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0" name="CustomShape 62"/>
              <p:cNvSpPr/>
              <p:nvPr/>
            </p:nvSpPr>
            <p:spPr>
              <a:xfrm>
                <a:off x="846792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1" name="CustomShape 63"/>
              <p:cNvSpPr/>
              <p:nvPr/>
            </p:nvSpPr>
            <p:spPr>
              <a:xfrm>
                <a:off x="816300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2" name="CustomShape 64"/>
              <p:cNvSpPr/>
              <p:nvPr/>
            </p:nvSpPr>
            <p:spPr>
              <a:xfrm>
                <a:off x="823932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3" name="CustomShape 65"/>
              <p:cNvSpPr/>
              <p:nvPr/>
            </p:nvSpPr>
            <p:spPr>
              <a:xfrm>
                <a:off x="831564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4" name="CustomShape 66"/>
              <p:cNvSpPr/>
              <p:nvPr/>
            </p:nvSpPr>
            <p:spPr>
              <a:xfrm>
                <a:off x="839160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5" name="CustomShape 67"/>
              <p:cNvSpPr/>
              <p:nvPr/>
            </p:nvSpPr>
            <p:spPr>
              <a:xfrm>
                <a:off x="846792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6" name="CustomShape 68"/>
              <p:cNvSpPr/>
              <p:nvPr/>
            </p:nvSpPr>
            <p:spPr>
              <a:xfrm>
                <a:off x="816300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7" name="CustomShape 69"/>
              <p:cNvSpPr/>
              <p:nvPr/>
            </p:nvSpPr>
            <p:spPr>
              <a:xfrm>
                <a:off x="823932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8" name="CustomShape 70"/>
              <p:cNvSpPr/>
              <p:nvPr/>
            </p:nvSpPr>
            <p:spPr>
              <a:xfrm>
                <a:off x="831564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9" name="CustomShape 71"/>
              <p:cNvSpPr/>
              <p:nvPr/>
            </p:nvSpPr>
            <p:spPr>
              <a:xfrm>
                <a:off x="839160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0" name="CustomShape 72"/>
              <p:cNvSpPr/>
              <p:nvPr/>
            </p:nvSpPr>
            <p:spPr>
              <a:xfrm>
                <a:off x="846792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1" name="CustomShape 73"/>
              <p:cNvSpPr/>
              <p:nvPr/>
            </p:nvSpPr>
            <p:spPr>
              <a:xfrm>
                <a:off x="816300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2" name="CustomShape 74"/>
              <p:cNvSpPr/>
              <p:nvPr/>
            </p:nvSpPr>
            <p:spPr>
              <a:xfrm>
                <a:off x="823932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3" name="CustomShape 75"/>
              <p:cNvSpPr/>
              <p:nvPr/>
            </p:nvSpPr>
            <p:spPr>
              <a:xfrm>
                <a:off x="831564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4" name="CustomShape 76"/>
              <p:cNvSpPr/>
              <p:nvPr/>
            </p:nvSpPr>
            <p:spPr>
              <a:xfrm>
                <a:off x="839160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5" name="CustomShape 77"/>
              <p:cNvSpPr/>
              <p:nvPr/>
            </p:nvSpPr>
            <p:spPr>
              <a:xfrm>
                <a:off x="846792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6" name="CustomShape 78"/>
              <p:cNvSpPr/>
              <p:nvPr/>
            </p:nvSpPr>
            <p:spPr>
              <a:xfrm>
                <a:off x="793440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7" name="CustomShape 79"/>
              <p:cNvSpPr/>
              <p:nvPr/>
            </p:nvSpPr>
            <p:spPr>
              <a:xfrm>
                <a:off x="801072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8" name="CustomShape 80"/>
              <p:cNvSpPr/>
              <p:nvPr/>
            </p:nvSpPr>
            <p:spPr>
              <a:xfrm>
                <a:off x="808704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9" name="CustomShape 81"/>
              <p:cNvSpPr/>
              <p:nvPr/>
            </p:nvSpPr>
            <p:spPr>
              <a:xfrm>
                <a:off x="816300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0" name="CustomShape 82"/>
              <p:cNvSpPr/>
              <p:nvPr/>
            </p:nvSpPr>
            <p:spPr>
              <a:xfrm>
                <a:off x="823932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1" name="CustomShape 83"/>
              <p:cNvSpPr/>
              <p:nvPr/>
            </p:nvSpPr>
            <p:spPr>
              <a:xfrm>
                <a:off x="831564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2" name="CustomShape 84"/>
              <p:cNvSpPr/>
              <p:nvPr/>
            </p:nvSpPr>
            <p:spPr>
              <a:xfrm>
                <a:off x="839160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3" name="CustomShape 85"/>
              <p:cNvSpPr/>
              <p:nvPr/>
            </p:nvSpPr>
            <p:spPr>
              <a:xfrm>
                <a:off x="846792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4" name="CustomShape 86"/>
              <p:cNvSpPr/>
              <p:nvPr/>
            </p:nvSpPr>
            <p:spPr>
              <a:xfrm>
                <a:off x="785844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5" name="CustomShape 87"/>
              <p:cNvSpPr/>
              <p:nvPr/>
            </p:nvSpPr>
            <p:spPr>
              <a:xfrm>
                <a:off x="793440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6" name="CustomShape 88"/>
              <p:cNvSpPr/>
              <p:nvPr/>
            </p:nvSpPr>
            <p:spPr>
              <a:xfrm>
                <a:off x="801072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7" name="CustomShape 89"/>
              <p:cNvSpPr/>
              <p:nvPr/>
            </p:nvSpPr>
            <p:spPr>
              <a:xfrm>
                <a:off x="808704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8" name="CustomShape 90"/>
              <p:cNvSpPr/>
              <p:nvPr/>
            </p:nvSpPr>
            <p:spPr>
              <a:xfrm>
                <a:off x="816300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9" name="CustomShape 91"/>
              <p:cNvSpPr/>
              <p:nvPr/>
            </p:nvSpPr>
            <p:spPr>
              <a:xfrm>
                <a:off x="823932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0" name="CustomShape 92"/>
              <p:cNvSpPr/>
              <p:nvPr/>
            </p:nvSpPr>
            <p:spPr>
              <a:xfrm>
                <a:off x="831564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1" name="CustomShape 93"/>
              <p:cNvSpPr/>
              <p:nvPr/>
            </p:nvSpPr>
            <p:spPr>
              <a:xfrm>
                <a:off x="839160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2" name="CustomShape 94"/>
              <p:cNvSpPr/>
              <p:nvPr/>
            </p:nvSpPr>
            <p:spPr>
              <a:xfrm>
                <a:off x="846792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3" name="CustomShape 95"/>
              <p:cNvSpPr/>
              <p:nvPr/>
            </p:nvSpPr>
            <p:spPr>
              <a:xfrm>
                <a:off x="785844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4" name="CustomShape 96"/>
              <p:cNvSpPr/>
              <p:nvPr/>
            </p:nvSpPr>
            <p:spPr>
              <a:xfrm>
                <a:off x="793440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5" name="CustomShape 97"/>
              <p:cNvSpPr/>
              <p:nvPr/>
            </p:nvSpPr>
            <p:spPr>
              <a:xfrm>
                <a:off x="801072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6" name="CustomShape 98"/>
              <p:cNvSpPr/>
              <p:nvPr/>
            </p:nvSpPr>
            <p:spPr>
              <a:xfrm>
                <a:off x="808704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7" name="CustomShape 99"/>
              <p:cNvSpPr/>
              <p:nvPr/>
            </p:nvSpPr>
            <p:spPr>
              <a:xfrm>
                <a:off x="816300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8" name="CustomShape 100"/>
              <p:cNvSpPr/>
              <p:nvPr/>
            </p:nvSpPr>
            <p:spPr>
              <a:xfrm>
                <a:off x="823932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9" name="CustomShape 101"/>
              <p:cNvSpPr/>
              <p:nvPr/>
            </p:nvSpPr>
            <p:spPr>
              <a:xfrm>
                <a:off x="831564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80" name="CustomShape 102"/>
              <p:cNvSpPr/>
              <p:nvPr/>
            </p:nvSpPr>
            <p:spPr>
              <a:xfrm>
                <a:off x="839160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81" name="CustomShape 103"/>
              <p:cNvSpPr/>
              <p:nvPr/>
            </p:nvSpPr>
            <p:spPr>
              <a:xfrm>
                <a:off x="846792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82" name="CustomShape 104"/>
              <p:cNvSpPr/>
              <p:nvPr/>
            </p:nvSpPr>
            <p:spPr>
              <a:xfrm>
                <a:off x="785844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83" name="CustomShape 105"/>
              <p:cNvSpPr/>
              <p:nvPr/>
            </p:nvSpPr>
            <p:spPr>
              <a:xfrm>
                <a:off x="854424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84" name="CustomShape 106"/>
              <p:cNvSpPr/>
              <p:nvPr/>
            </p:nvSpPr>
            <p:spPr>
              <a:xfrm>
                <a:off x="854424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85" name="CustomShape 107"/>
              <p:cNvSpPr/>
              <p:nvPr/>
            </p:nvSpPr>
            <p:spPr>
              <a:xfrm>
                <a:off x="854424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86" name="CustomShape 108"/>
              <p:cNvSpPr/>
              <p:nvPr/>
            </p:nvSpPr>
            <p:spPr>
              <a:xfrm>
                <a:off x="854424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87" name="CustomShape 109"/>
              <p:cNvSpPr/>
              <p:nvPr/>
            </p:nvSpPr>
            <p:spPr>
              <a:xfrm>
                <a:off x="854424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88" name="CustomShape 110"/>
              <p:cNvSpPr/>
              <p:nvPr/>
            </p:nvSpPr>
            <p:spPr>
              <a:xfrm>
                <a:off x="854424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89" name="CustomShape 111"/>
              <p:cNvSpPr/>
              <p:nvPr/>
            </p:nvSpPr>
            <p:spPr>
              <a:xfrm>
                <a:off x="854424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0" name="CustomShape 112"/>
              <p:cNvSpPr/>
              <p:nvPr/>
            </p:nvSpPr>
            <p:spPr>
              <a:xfrm>
                <a:off x="854424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1" name="CustomShape 113"/>
              <p:cNvSpPr/>
              <p:nvPr/>
            </p:nvSpPr>
            <p:spPr>
              <a:xfrm>
                <a:off x="793440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2" name="CustomShape 114"/>
              <p:cNvSpPr/>
              <p:nvPr/>
            </p:nvSpPr>
            <p:spPr>
              <a:xfrm>
                <a:off x="801072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3" name="CustomShape 115"/>
              <p:cNvSpPr/>
              <p:nvPr/>
            </p:nvSpPr>
            <p:spPr>
              <a:xfrm>
                <a:off x="808704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4" name="CustomShape 116"/>
              <p:cNvSpPr/>
              <p:nvPr/>
            </p:nvSpPr>
            <p:spPr>
              <a:xfrm>
                <a:off x="793440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5" name="CustomShape 117"/>
              <p:cNvSpPr/>
              <p:nvPr/>
            </p:nvSpPr>
            <p:spPr>
              <a:xfrm>
                <a:off x="801072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6" name="CustomShape 118"/>
              <p:cNvSpPr/>
              <p:nvPr/>
            </p:nvSpPr>
            <p:spPr>
              <a:xfrm>
                <a:off x="808704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7" name="CustomShape 119"/>
              <p:cNvSpPr/>
              <p:nvPr/>
            </p:nvSpPr>
            <p:spPr>
              <a:xfrm>
                <a:off x="793440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8" name="CustomShape 120"/>
              <p:cNvSpPr/>
              <p:nvPr/>
            </p:nvSpPr>
            <p:spPr>
              <a:xfrm>
                <a:off x="801072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9" name="CustomShape 121"/>
              <p:cNvSpPr/>
              <p:nvPr/>
            </p:nvSpPr>
            <p:spPr>
              <a:xfrm>
                <a:off x="808704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0" name="CustomShape 122"/>
              <p:cNvSpPr/>
              <p:nvPr/>
            </p:nvSpPr>
            <p:spPr>
              <a:xfrm>
                <a:off x="793440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1" name="CustomShape 123"/>
              <p:cNvSpPr/>
              <p:nvPr/>
            </p:nvSpPr>
            <p:spPr>
              <a:xfrm>
                <a:off x="801072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2" name="CustomShape 124"/>
              <p:cNvSpPr/>
              <p:nvPr/>
            </p:nvSpPr>
            <p:spPr>
              <a:xfrm>
                <a:off x="808704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3" name="CustomShape 125"/>
              <p:cNvSpPr/>
              <p:nvPr/>
            </p:nvSpPr>
            <p:spPr>
              <a:xfrm>
                <a:off x="793440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4" name="CustomShape 126"/>
              <p:cNvSpPr/>
              <p:nvPr/>
            </p:nvSpPr>
            <p:spPr>
              <a:xfrm>
                <a:off x="801072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5" name="CustomShape 127"/>
              <p:cNvSpPr/>
              <p:nvPr/>
            </p:nvSpPr>
            <p:spPr>
              <a:xfrm>
                <a:off x="808704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6" name="CustomShape 128"/>
              <p:cNvSpPr/>
              <p:nvPr/>
            </p:nvSpPr>
            <p:spPr>
              <a:xfrm>
                <a:off x="785844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7" name="CustomShape 129"/>
              <p:cNvSpPr/>
              <p:nvPr/>
            </p:nvSpPr>
            <p:spPr>
              <a:xfrm>
                <a:off x="785844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8" name="CustomShape 130"/>
              <p:cNvSpPr/>
              <p:nvPr/>
            </p:nvSpPr>
            <p:spPr>
              <a:xfrm>
                <a:off x="785844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9" name="CustomShape 131"/>
              <p:cNvSpPr/>
              <p:nvPr/>
            </p:nvSpPr>
            <p:spPr>
              <a:xfrm>
                <a:off x="785844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0" name="CustomShape 132"/>
              <p:cNvSpPr/>
              <p:nvPr/>
            </p:nvSpPr>
            <p:spPr>
              <a:xfrm>
                <a:off x="785844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11" name="Group 133"/>
            <p:cNvGrpSpPr/>
            <p:nvPr/>
          </p:nvGrpSpPr>
          <p:grpSpPr>
            <a:xfrm>
              <a:off x="7909200" y="3657600"/>
              <a:ext cx="303480" cy="379800"/>
              <a:chOff x="7909200" y="3657600"/>
              <a:chExt cx="303480" cy="379800"/>
            </a:xfrm>
          </p:grpSpPr>
          <p:sp>
            <p:nvSpPr>
              <p:cNvPr id="1212" name="CustomShape 134"/>
              <p:cNvSpPr/>
              <p:nvPr/>
            </p:nvSpPr>
            <p:spPr>
              <a:xfrm>
                <a:off x="7985520" y="365760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3" name="CustomShape 135"/>
              <p:cNvSpPr/>
              <p:nvPr/>
            </p:nvSpPr>
            <p:spPr>
              <a:xfrm>
                <a:off x="8061480" y="365760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4" name="CustomShape 136"/>
              <p:cNvSpPr/>
              <p:nvPr/>
            </p:nvSpPr>
            <p:spPr>
              <a:xfrm>
                <a:off x="8137800" y="3657600"/>
                <a:ext cx="74880" cy="74880"/>
              </a:xfrm>
              <a:prstGeom prst="rect">
                <a:avLst/>
              </a:prstGeom>
              <a:solidFill>
                <a:srgbClr val="ffff99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5" name="CustomShape 137"/>
              <p:cNvSpPr/>
              <p:nvPr/>
            </p:nvSpPr>
            <p:spPr>
              <a:xfrm>
                <a:off x="7985520" y="3733920"/>
                <a:ext cx="74880" cy="74880"/>
              </a:xfrm>
              <a:prstGeom prst="rect">
                <a:avLst/>
              </a:prstGeom>
              <a:solidFill>
                <a:srgbClr val="ff9933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6" name="CustomShape 138"/>
              <p:cNvSpPr/>
              <p:nvPr/>
            </p:nvSpPr>
            <p:spPr>
              <a:xfrm>
                <a:off x="8061480" y="373392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7" name="CustomShape 139"/>
              <p:cNvSpPr/>
              <p:nvPr/>
            </p:nvSpPr>
            <p:spPr>
              <a:xfrm>
                <a:off x="8137800" y="3733920"/>
                <a:ext cx="74880" cy="74880"/>
              </a:xfrm>
              <a:prstGeom prst="rect">
                <a:avLst/>
              </a:prstGeom>
              <a:solidFill>
                <a:srgbClr val="ffff99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8" name="CustomShape 140"/>
              <p:cNvSpPr/>
              <p:nvPr/>
            </p:nvSpPr>
            <p:spPr>
              <a:xfrm>
                <a:off x="7985520" y="3809880"/>
                <a:ext cx="74880" cy="74880"/>
              </a:xfrm>
              <a:prstGeom prst="rect">
                <a:avLst/>
              </a:prstGeom>
              <a:solidFill>
                <a:srgbClr val="ff9933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9" name="CustomShape 141"/>
              <p:cNvSpPr/>
              <p:nvPr/>
            </p:nvSpPr>
            <p:spPr>
              <a:xfrm>
                <a:off x="8061480" y="380988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20" name="CustomShape 142"/>
              <p:cNvSpPr/>
              <p:nvPr/>
            </p:nvSpPr>
            <p:spPr>
              <a:xfrm>
                <a:off x="8137800" y="380988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21" name="CustomShape 143"/>
              <p:cNvSpPr/>
              <p:nvPr/>
            </p:nvSpPr>
            <p:spPr>
              <a:xfrm>
                <a:off x="7985520" y="3886200"/>
                <a:ext cx="74880" cy="74880"/>
              </a:xfrm>
              <a:prstGeom prst="rect">
                <a:avLst/>
              </a:prstGeom>
              <a:solidFill>
                <a:srgbClr val="ff9933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22" name="CustomShape 144"/>
              <p:cNvSpPr/>
              <p:nvPr/>
            </p:nvSpPr>
            <p:spPr>
              <a:xfrm>
                <a:off x="8061480" y="388620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23" name="CustomShape 145"/>
              <p:cNvSpPr/>
              <p:nvPr/>
            </p:nvSpPr>
            <p:spPr>
              <a:xfrm>
                <a:off x="8137800" y="388620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24" name="CustomShape 146"/>
              <p:cNvSpPr/>
              <p:nvPr/>
            </p:nvSpPr>
            <p:spPr>
              <a:xfrm>
                <a:off x="7985520" y="396252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25" name="CustomShape 147"/>
              <p:cNvSpPr/>
              <p:nvPr/>
            </p:nvSpPr>
            <p:spPr>
              <a:xfrm>
                <a:off x="8061480" y="396252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26" name="CustomShape 148"/>
              <p:cNvSpPr/>
              <p:nvPr/>
            </p:nvSpPr>
            <p:spPr>
              <a:xfrm>
                <a:off x="8137800" y="396252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27" name="CustomShape 149"/>
              <p:cNvSpPr/>
              <p:nvPr/>
            </p:nvSpPr>
            <p:spPr>
              <a:xfrm>
                <a:off x="7909200" y="365760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28" name="CustomShape 150"/>
              <p:cNvSpPr/>
              <p:nvPr/>
            </p:nvSpPr>
            <p:spPr>
              <a:xfrm>
                <a:off x="7909200" y="3733920"/>
                <a:ext cx="74880" cy="74880"/>
              </a:xfrm>
              <a:prstGeom prst="rect">
                <a:avLst/>
              </a:prstGeom>
              <a:solidFill>
                <a:srgbClr val="cc6600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29" name="CustomShape 151"/>
              <p:cNvSpPr/>
              <p:nvPr/>
            </p:nvSpPr>
            <p:spPr>
              <a:xfrm>
                <a:off x="7909200" y="380988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30" name="CustomShape 152"/>
              <p:cNvSpPr/>
              <p:nvPr/>
            </p:nvSpPr>
            <p:spPr>
              <a:xfrm>
                <a:off x="7909200" y="388620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31" name="CustomShape 153"/>
              <p:cNvSpPr/>
              <p:nvPr/>
            </p:nvSpPr>
            <p:spPr>
              <a:xfrm>
                <a:off x="7909200" y="396252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232" name="CustomShape 154"/>
          <p:cNvSpPr/>
          <p:nvPr/>
        </p:nvSpPr>
        <p:spPr>
          <a:xfrm>
            <a:off x="946800" y="2830680"/>
            <a:ext cx="87516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geometry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33" name="CustomShape 155"/>
          <p:cNvSpPr/>
          <p:nvPr/>
        </p:nvSpPr>
        <p:spPr>
          <a:xfrm>
            <a:off x="3086640" y="2895480"/>
            <a:ext cx="86148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projected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34" name="CustomShape 156"/>
          <p:cNvSpPr/>
          <p:nvPr/>
        </p:nvSpPr>
        <p:spPr>
          <a:xfrm>
            <a:off x="5080320" y="2895480"/>
            <a:ext cx="92556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fragments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35" name="CustomShape 157"/>
          <p:cNvSpPr/>
          <p:nvPr/>
        </p:nvSpPr>
        <p:spPr>
          <a:xfrm>
            <a:off x="7047000" y="2971800"/>
            <a:ext cx="58284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pixels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1236" name="Group 158"/>
          <p:cNvGrpSpPr/>
          <p:nvPr/>
        </p:nvGrpSpPr>
        <p:grpSpPr>
          <a:xfrm>
            <a:off x="7248600" y="3352680"/>
            <a:ext cx="305280" cy="379800"/>
            <a:chOff x="7248600" y="3352680"/>
            <a:chExt cx="305280" cy="379800"/>
          </a:xfrm>
        </p:grpSpPr>
        <p:sp>
          <p:nvSpPr>
            <p:cNvPr id="1237" name="CustomShape 159"/>
            <p:cNvSpPr/>
            <p:nvPr/>
          </p:nvSpPr>
          <p:spPr>
            <a:xfrm>
              <a:off x="7325280" y="335268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8" name="CustomShape 160"/>
            <p:cNvSpPr/>
            <p:nvPr/>
          </p:nvSpPr>
          <p:spPr>
            <a:xfrm>
              <a:off x="7401960" y="335268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9" name="CustomShape 161"/>
            <p:cNvSpPr/>
            <p:nvPr/>
          </p:nvSpPr>
          <p:spPr>
            <a:xfrm>
              <a:off x="7478640" y="3352680"/>
              <a:ext cx="75240" cy="74880"/>
            </a:xfrm>
            <a:prstGeom prst="rect">
              <a:avLst/>
            </a:prstGeom>
            <a:solidFill>
              <a:srgbClr val="ffff99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0" name="CustomShape 162"/>
            <p:cNvSpPr/>
            <p:nvPr/>
          </p:nvSpPr>
          <p:spPr>
            <a:xfrm>
              <a:off x="7325280" y="3429000"/>
              <a:ext cx="75240" cy="74880"/>
            </a:xfrm>
            <a:prstGeom prst="rect">
              <a:avLst/>
            </a:prstGeom>
            <a:solidFill>
              <a:srgbClr val="ff9933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1" name="CustomShape 163"/>
            <p:cNvSpPr/>
            <p:nvPr/>
          </p:nvSpPr>
          <p:spPr>
            <a:xfrm>
              <a:off x="7401960" y="342900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2" name="CustomShape 164"/>
            <p:cNvSpPr/>
            <p:nvPr/>
          </p:nvSpPr>
          <p:spPr>
            <a:xfrm>
              <a:off x="7478640" y="3429000"/>
              <a:ext cx="75240" cy="74880"/>
            </a:xfrm>
            <a:prstGeom prst="rect">
              <a:avLst/>
            </a:prstGeom>
            <a:solidFill>
              <a:srgbClr val="ffff99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3" name="CustomShape 165"/>
            <p:cNvSpPr/>
            <p:nvPr/>
          </p:nvSpPr>
          <p:spPr>
            <a:xfrm>
              <a:off x="7325280" y="3505320"/>
              <a:ext cx="75240" cy="74880"/>
            </a:xfrm>
            <a:prstGeom prst="rect">
              <a:avLst/>
            </a:prstGeom>
            <a:solidFill>
              <a:srgbClr val="ff9933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4" name="CustomShape 166"/>
            <p:cNvSpPr/>
            <p:nvPr/>
          </p:nvSpPr>
          <p:spPr>
            <a:xfrm>
              <a:off x="7401960" y="350532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5" name="CustomShape 167"/>
            <p:cNvSpPr/>
            <p:nvPr/>
          </p:nvSpPr>
          <p:spPr>
            <a:xfrm>
              <a:off x="7478640" y="350532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6" name="CustomShape 168"/>
            <p:cNvSpPr/>
            <p:nvPr/>
          </p:nvSpPr>
          <p:spPr>
            <a:xfrm>
              <a:off x="7325280" y="3581280"/>
              <a:ext cx="75240" cy="74880"/>
            </a:xfrm>
            <a:prstGeom prst="rect">
              <a:avLst/>
            </a:prstGeom>
            <a:solidFill>
              <a:srgbClr val="ff9933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7" name="CustomShape 169"/>
            <p:cNvSpPr/>
            <p:nvPr/>
          </p:nvSpPr>
          <p:spPr>
            <a:xfrm>
              <a:off x="7401960" y="358128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8" name="CustomShape 170"/>
            <p:cNvSpPr/>
            <p:nvPr/>
          </p:nvSpPr>
          <p:spPr>
            <a:xfrm>
              <a:off x="7478640" y="358128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9" name="CustomShape 171"/>
            <p:cNvSpPr/>
            <p:nvPr/>
          </p:nvSpPr>
          <p:spPr>
            <a:xfrm>
              <a:off x="7325280" y="365760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0" name="CustomShape 172"/>
            <p:cNvSpPr/>
            <p:nvPr/>
          </p:nvSpPr>
          <p:spPr>
            <a:xfrm>
              <a:off x="7401960" y="365760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1" name="CustomShape 173"/>
            <p:cNvSpPr/>
            <p:nvPr/>
          </p:nvSpPr>
          <p:spPr>
            <a:xfrm>
              <a:off x="7478640" y="365760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2" name="CustomShape 174"/>
            <p:cNvSpPr/>
            <p:nvPr/>
          </p:nvSpPr>
          <p:spPr>
            <a:xfrm>
              <a:off x="7248600" y="335268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3" name="CustomShape 175"/>
            <p:cNvSpPr/>
            <p:nvPr/>
          </p:nvSpPr>
          <p:spPr>
            <a:xfrm>
              <a:off x="7248600" y="3429000"/>
              <a:ext cx="75240" cy="74880"/>
            </a:xfrm>
            <a:prstGeom prst="rect">
              <a:avLst/>
            </a:prstGeom>
            <a:solidFill>
              <a:srgbClr val="cc6600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4" name="CustomShape 176"/>
            <p:cNvSpPr/>
            <p:nvPr/>
          </p:nvSpPr>
          <p:spPr>
            <a:xfrm>
              <a:off x="7248600" y="350532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5" name="CustomShape 177"/>
            <p:cNvSpPr/>
            <p:nvPr/>
          </p:nvSpPr>
          <p:spPr>
            <a:xfrm>
              <a:off x="7248600" y="358128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6" name="CustomShape 178"/>
            <p:cNvSpPr/>
            <p:nvPr/>
          </p:nvSpPr>
          <p:spPr>
            <a:xfrm>
              <a:off x="7248600" y="365760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57" name="CustomShape 179"/>
          <p:cNvSpPr/>
          <p:nvPr/>
        </p:nvSpPr>
        <p:spPr>
          <a:xfrm>
            <a:off x="7888320" y="4191120"/>
            <a:ext cx="65448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screen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58" name="CustomShape 180"/>
          <p:cNvSpPr/>
          <p:nvPr/>
        </p:nvSpPr>
        <p:spPr>
          <a:xfrm>
            <a:off x="5772960" y="3301920"/>
            <a:ext cx="1370880" cy="1370880"/>
          </a:xfrm>
          <a:prstGeom prst="frame">
            <a:avLst>
              <a:gd name="adj1" fmla="val 9259"/>
            </a:avLst>
          </a:prstGeom>
          <a:solidFill>
            <a:srgbClr val="c9211e"/>
          </a:solidFill>
          <a:ln cap="rnd" w="0">
            <a:solidFill>
              <a:srgbClr val="8d281e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GPU pipeline in a nutshell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0" name="CustomShape 2"/>
          <p:cNvSpPr/>
          <p:nvPr/>
        </p:nvSpPr>
        <p:spPr>
          <a:xfrm>
            <a:off x="914760" y="2666880"/>
            <a:ext cx="7770960" cy="2360880"/>
          </a:xfrm>
          <a:prstGeom prst="flowChartAlternateProcess">
            <a:avLst/>
          </a:prstGeom>
          <a:solidFill>
            <a:srgbClr val="ffffcc"/>
          </a:solidFill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61" name="Group 3"/>
          <p:cNvGrpSpPr/>
          <p:nvPr/>
        </p:nvGrpSpPr>
        <p:grpSpPr>
          <a:xfrm>
            <a:off x="5348520" y="3195720"/>
            <a:ext cx="423720" cy="530280"/>
            <a:chOff x="5348520" y="3195720"/>
            <a:chExt cx="423720" cy="530280"/>
          </a:xfrm>
        </p:grpSpPr>
        <p:grpSp>
          <p:nvGrpSpPr>
            <p:cNvPr id="1262" name="Group 4"/>
            <p:cNvGrpSpPr/>
            <p:nvPr/>
          </p:nvGrpSpPr>
          <p:grpSpPr>
            <a:xfrm>
              <a:off x="5348520" y="3195720"/>
              <a:ext cx="423720" cy="530280"/>
              <a:chOff x="5348520" y="3195720"/>
              <a:chExt cx="423720" cy="530280"/>
            </a:xfrm>
          </p:grpSpPr>
          <p:sp>
            <p:nvSpPr>
              <p:cNvPr id="1263" name="CustomShape 5"/>
              <p:cNvSpPr/>
              <p:nvPr/>
            </p:nvSpPr>
            <p:spPr>
              <a:xfrm>
                <a:off x="5454720" y="319572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4" name="CustomShape 6"/>
              <p:cNvSpPr/>
              <p:nvPr/>
            </p:nvSpPr>
            <p:spPr>
              <a:xfrm>
                <a:off x="5561280" y="3195720"/>
                <a:ext cx="104760" cy="104760"/>
              </a:xfrm>
              <a:prstGeom prst="rect">
                <a:avLst/>
              </a:prstGeom>
              <a:solidFill>
                <a:srgbClr val="dc5c34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5" name="CustomShape 7"/>
              <p:cNvSpPr/>
              <p:nvPr/>
            </p:nvSpPr>
            <p:spPr>
              <a:xfrm>
                <a:off x="5667480" y="3195720"/>
                <a:ext cx="104760" cy="104760"/>
              </a:xfrm>
              <a:prstGeom prst="rect">
                <a:avLst/>
              </a:prstGeom>
              <a:solidFill>
                <a:srgbClr val="de0000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6" name="CustomShape 8"/>
              <p:cNvSpPr/>
              <p:nvPr/>
            </p:nvSpPr>
            <p:spPr>
              <a:xfrm>
                <a:off x="5454720" y="3301920"/>
                <a:ext cx="104760" cy="104760"/>
              </a:xfrm>
              <a:prstGeom prst="rect">
                <a:avLst/>
              </a:prstGeom>
              <a:solidFill>
                <a:srgbClr val="9fbb15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7" name="CustomShape 9"/>
              <p:cNvSpPr/>
              <p:nvPr/>
            </p:nvSpPr>
            <p:spPr>
              <a:xfrm>
                <a:off x="5561280" y="3301920"/>
                <a:ext cx="104760" cy="104760"/>
              </a:xfrm>
              <a:prstGeom prst="rect">
                <a:avLst/>
              </a:prstGeom>
              <a:solidFill>
                <a:srgbClr val="e63d08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8" name="CustomShape 10"/>
              <p:cNvSpPr/>
              <p:nvPr/>
            </p:nvSpPr>
            <p:spPr>
              <a:xfrm>
                <a:off x="5667480" y="3301920"/>
                <a:ext cx="104760" cy="104760"/>
              </a:xfrm>
              <a:prstGeom prst="rect">
                <a:avLst/>
              </a:prstGeom>
              <a:solidFill>
                <a:srgbClr val="eb419a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9" name="CustomShape 11"/>
              <p:cNvSpPr/>
              <p:nvPr/>
            </p:nvSpPr>
            <p:spPr>
              <a:xfrm>
                <a:off x="5454720" y="3408480"/>
                <a:ext cx="104760" cy="104760"/>
              </a:xfrm>
              <a:prstGeom prst="rect">
                <a:avLst/>
              </a:prstGeom>
              <a:solidFill>
                <a:srgbClr val="99ff99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0" name="CustomShape 12"/>
              <p:cNvSpPr/>
              <p:nvPr/>
            </p:nvSpPr>
            <p:spPr>
              <a:xfrm>
                <a:off x="5561280" y="3408480"/>
                <a:ext cx="104760" cy="104760"/>
              </a:xfrm>
              <a:prstGeom prst="rect">
                <a:avLst/>
              </a:prstGeom>
              <a:solidFill>
                <a:srgbClr val="b333b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1" name="CustomShape 13"/>
              <p:cNvSpPr/>
              <p:nvPr/>
            </p:nvSpPr>
            <p:spPr>
              <a:xfrm>
                <a:off x="5667480" y="340848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2" name="CustomShape 14"/>
              <p:cNvSpPr/>
              <p:nvPr/>
            </p:nvSpPr>
            <p:spPr>
              <a:xfrm>
                <a:off x="5454720" y="3514680"/>
                <a:ext cx="104760" cy="104760"/>
              </a:xfrm>
              <a:prstGeom prst="rect">
                <a:avLst/>
              </a:prstGeom>
              <a:solidFill>
                <a:srgbClr val="2ea7fa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3" name="CustomShape 15"/>
              <p:cNvSpPr/>
              <p:nvPr/>
            </p:nvSpPr>
            <p:spPr>
              <a:xfrm>
                <a:off x="5561280" y="3514680"/>
                <a:ext cx="104760" cy="104760"/>
              </a:xfrm>
              <a:prstGeom prst="rect">
                <a:avLst/>
              </a:prstGeom>
              <a:solidFill>
                <a:srgbClr val="6a13df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4" name="CustomShape 16"/>
              <p:cNvSpPr/>
              <p:nvPr/>
            </p:nvSpPr>
            <p:spPr>
              <a:xfrm>
                <a:off x="5667480" y="351468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5" name="CustomShape 17"/>
              <p:cNvSpPr/>
              <p:nvPr/>
            </p:nvSpPr>
            <p:spPr>
              <a:xfrm>
                <a:off x="5454720" y="362124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6" name="CustomShape 18"/>
              <p:cNvSpPr/>
              <p:nvPr/>
            </p:nvSpPr>
            <p:spPr>
              <a:xfrm>
                <a:off x="5561280" y="3621240"/>
                <a:ext cx="104760" cy="104760"/>
              </a:xfrm>
              <a:prstGeom prst="rect">
                <a:avLst/>
              </a:prstGeom>
              <a:solidFill>
                <a:srgbClr val="4812e0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7" name="CustomShape 19"/>
              <p:cNvSpPr/>
              <p:nvPr/>
            </p:nvSpPr>
            <p:spPr>
              <a:xfrm>
                <a:off x="5667480" y="362124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8" name="CustomShape 20"/>
              <p:cNvSpPr/>
              <p:nvPr/>
            </p:nvSpPr>
            <p:spPr>
              <a:xfrm>
                <a:off x="5348520" y="319572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9" name="CustomShape 21"/>
              <p:cNvSpPr/>
              <p:nvPr/>
            </p:nvSpPr>
            <p:spPr>
              <a:xfrm>
                <a:off x="5348520" y="3301920"/>
                <a:ext cx="104760" cy="104760"/>
              </a:xfrm>
              <a:prstGeom prst="rect">
                <a:avLst/>
              </a:prstGeom>
              <a:solidFill>
                <a:srgbClr val="10fc1b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0" name="CustomShape 22"/>
              <p:cNvSpPr/>
              <p:nvPr/>
            </p:nvSpPr>
            <p:spPr>
              <a:xfrm>
                <a:off x="5348520" y="340848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1" name="CustomShape 23"/>
              <p:cNvSpPr/>
              <p:nvPr/>
            </p:nvSpPr>
            <p:spPr>
              <a:xfrm>
                <a:off x="5348520" y="351468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2" name="CustomShape 24"/>
              <p:cNvSpPr/>
              <p:nvPr/>
            </p:nvSpPr>
            <p:spPr>
              <a:xfrm>
                <a:off x="5348520" y="3621240"/>
                <a:ext cx="104760" cy="10476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83" name="Group 25"/>
            <p:cNvGrpSpPr/>
            <p:nvPr/>
          </p:nvGrpSpPr>
          <p:grpSpPr>
            <a:xfrm>
              <a:off x="5426640" y="3274560"/>
              <a:ext cx="295920" cy="415080"/>
              <a:chOff x="5426640" y="3274560"/>
              <a:chExt cx="295920" cy="415080"/>
            </a:xfrm>
          </p:grpSpPr>
          <p:sp>
            <p:nvSpPr>
              <p:cNvPr id="1284" name="Line 26"/>
              <p:cNvSpPr/>
              <p:nvPr/>
            </p:nvSpPr>
            <p:spPr>
              <a:xfrm>
                <a:off x="5427720" y="3337560"/>
                <a:ext cx="152280" cy="352080"/>
              </a:xfrm>
              <a:prstGeom prst="line">
                <a:avLst/>
              </a:prstGeom>
              <a:ln cap="rnd"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5" name="Line 27"/>
              <p:cNvSpPr/>
              <p:nvPr/>
            </p:nvSpPr>
            <p:spPr>
              <a:xfrm flipV="1">
                <a:off x="5580360" y="3274560"/>
                <a:ext cx="142200" cy="414720"/>
              </a:xfrm>
              <a:prstGeom prst="line">
                <a:avLst/>
              </a:prstGeom>
              <a:ln cap="rnd"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6" name="Line 28"/>
              <p:cNvSpPr/>
              <p:nvPr/>
            </p:nvSpPr>
            <p:spPr>
              <a:xfrm flipH="1">
                <a:off x="5426640" y="3275280"/>
                <a:ext cx="294120" cy="62640"/>
              </a:xfrm>
              <a:prstGeom prst="line">
                <a:avLst/>
              </a:prstGeom>
              <a:ln cap="rnd"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287" name="CustomShape 29"/>
          <p:cNvSpPr/>
          <p:nvPr/>
        </p:nvSpPr>
        <p:spPr>
          <a:xfrm rot="16200000">
            <a:off x="-183240" y="3553200"/>
            <a:ext cx="1524600" cy="363960"/>
          </a:xfrm>
          <a:prstGeom prst="rect">
            <a:avLst/>
          </a:prstGeom>
          <a:noFill/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8" name="CustomShape 30"/>
          <p:cNvSpPr/>
          <p:nvPr/>
        </p:nvSpPr>
        <p:spPr>
          <a:xfrm>
            <a:off x="2046600" y="3429000"/>
            <a:ext cx="1381320" cy="1293840"/>
          </a:xfrm>
          <a:prstGeom prst="rect">
            <a:avLst/>
          </a:prstGeom>
          <a:solidFill>
            <a:schemeClr val="bg1"/>
          </a:solidFill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Vertex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processor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9" name="CustomShape 31"/>
          <p:cNvSpPr/>
          <p:nvPr/>
        </p:nvSpPr>
        <p:spPr>
          <a:xfrm>
            <a:off x="3947040" y="3662280"/>
            <a:ext cx="1099440" cy="363960"/>
          </a:xfrm>
          <a:prstGeom prst="rect">
            <a:avLst/>
          </a:prstGeom>
          <a:solidFill>
            <a:schemeClr val="bg1"/>
          </a:solidFill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Rasterizer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0" name="CustomShape 32"/>
          <p:cNvSpPr/>
          <p:nvPr/>
        </p:nvSpPr>
        <p:spPr>
          <a:xfrm>
            <a:off x="5877000" y="3429000"/>
            <a:ext cx="1195560" cy="1217880"/>
          </a:xfrm>
          <a:prstGeom prst="rect">
            <a:avLst/>
          </a:prstGeom>
          <a:solidFill>
            <a:schemeClr val="bg1"/>
          </a:solidFill>
          <a:ln cap="rnd"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Fragment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processor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1" name="Line 33"/>
          <p:cNvSpPr/>
          <p:nvPr/>
        </p:nvSpPr>
        <p:spPr>
          <a:xfrm>
            <a:off x="847800" y="3809880"/>
            <a:ext cx="1219320" cy="360"/>
          </a:xfrm>
          <a:prstGeom prst="line">
            <a:avLst/>
          </a:prstGeom>
          <a:ln cap="rnd"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2" name="Line 34"/>
          <p:cNvSpPr/>
          <p:nvPr/>
        </p:nvSpPr>
        <p:spPr>
          <a:xfrm>
            <a:off x="3273480" y="3886200"/>
            <a:ext cx="609480" cy="360"/>
          </a:xfrm>
          <a:prstGeom prst="line">
            <a:avLst/>
          </a:prstGeom>
          <a:ln cap="rnd"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Line 35"/>
          <p:cNvSpPr/>
          <p:nvPr/>
        </p:nvSpPr>
        <p:spPr>
          <a:xfrm>
            <a:off x="5114880" y="3886200"/>
            <a:ext cx="762120" cy="360"/>
          </a:xfrm>
          <a:prstGeom prst="line">
            <a:avLst/>
          </a:prstGeom>
          <a:ln cap="rnd"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4" name="Line 36"/>
          <p:cNvSpPr/>
          <p:nvPr/>
        </p:nvSpPr>
        <p:spPr>
          <a:xfrm>
            <a:off x="7096320" y="3886200"/>
            <a:ext cx="761760" cy="360"/>
          </a:xfrm>
          <a:prstGeom prst="line">
            <a:avLst/>
          </a:prstGeom>
          <a:ln cap="rnd"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95" name="Group 37"/>
          <p:cNvGrpSpPr/>
          <p:nvPr/>
        </p:nvGrpSpPr>
        <p:grpSpPr>
          <a:xfrm>
            <a:off x="1000440" y="3124080"/>
            <a:ext cx="760320" cy="608040"/>
            <a:chOff x="1000440" y="3124080"/>
            <a:chExt cx="760320" cy="608040"/>
          </a:xfrm>
        </p:grpSpPr>
        <p:sp>
          <p:nvSpPr>
            <p:cNvPr id="1296" name="CustomShape 38"/>
            <p:cNvSpPr/>
            <p:nvPr/>
          </p:nvSpPr>
          <p:spPr>
            <a:xfrm>
              <a:off x="1305000" y="3124080"/>
              <a:ext cx="150840" cy="150840"/>
            </a:xfrm>
            <a:prstGeom prst="ellipse">
              <a:avLst/>
            </a:prstGeom>
            <a:solidFill>
              <a:srgbClr val="00e23b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7" name="CustomShape 39"/>
            <p:cNvSpPr/>
            <p:nvPr/>
          </p:nvSpPr>
          <p:spPr>
            <a:xfrm>
              <a:off x="1609920" y="3429000"/>
              <a:ext cx="150840" cy="150840"/>
            </a:xfrm>
            <a:prstGeom prst="ellipse">
              <a:avLst/>
            </a:prstGeom>
            <a:solidFill>
              <a:srgbClr val="cc0000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8" name="CustomShape 40"/>
            <p:cNvSpPr/>
            <p:nvPr/>
          </p:nvSpPr>
          <p:spPr>
            <a:xfrm>
              <a:off x="1000440" y="3581280"/>
              <a:ext cx="150840" cy="150840"/>
            </a:xfrm>
            <a:prstGeom prst="ellipse">
              <a:avLst/>
            </a:prstGeom>
            <a:solidFill>
              <a:srgbClr val="2908ee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9" name="Line 41"/>
            <p:cNvSpPr/>
            <p:nvPr/>
          </p:nvSpPr>
          <p:spPr>
            <a:xfrm flipH="1">
              <a:off x="1076400" y="3200400"/>
              <a:ext cx="304920" cy="45720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0" name="Line 42"/>
            <p:cNvSpPr/>
            <p:nvPr/>
          </p:nvSpPr>
          <p:spPr>
            <a:xfrm flipV="1">
              <a:off x="1076400" y="3504960"/>
              <a:ext cx="609480" cy="15264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1" name="Line 43"/>
            <p:cNvSpPr/>
            <p:nvPr/>
          </p:nvSpPr>
          <p:spPr>
            <a:xfrm flipH="1" flipV="1">
              <a:off x="1381320" y="3200400"/>
              <a:ext cx="304560" cy="30456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02" name="Group 44"/>
          <p:cNvGrpSpPr/>
          <p:nvPr/>
        </p:nvGrpSpPr>
        <p:grpSpPr>
          <a:xfrm>
            <a:off x="3428280" y="3127680"/>
            <a:ext cx="439920" cy="560520"/>
            <a:chOff x="3428280" y="3127680"/>
            <a:chExt cx="439920" cy="560520"/>
          </a:xfrm>
        </p:grpSpPr>
        <p:sp>
          <p:nvSpPr>
            <p:cNvPr id="1303" name="CustomShape 45"/>
            <p:cNvSpPr/>
            <p:nvPr/>
          </p:nvSpPr>
          <p:spPr>
            <a:xfrm rot="18177000">
              <a:off x="3447720" y="3210840"/>
              <a:ext cx="106560" cy="104760"/>
            </a:xfrm>
            <a:prstGeom prst="ellipse">
              <a:avLst/>
            </a:prstGeom>
            <a:solidFill>
              <a:srgbClr val="00e23b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4" name="CustomShape 46"/>
            <p:cNvSpPr/>
            <p:nvPr/>
          </p:nvSpPr>
          <p:spPr>
            <a:xfrm rot="18177000">
              <a:off x="3743280" y="3147480"/>
              <a:ext cx="104760" cy="104760"/>
            </a:xfrm>
            <a:prstGeom prst="ellipse">
              <a:avLst/>
            </a:prstGeom>
            <a:solidFill>
              <a:srgbClr val="cc0000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5" name="CustomShape 47"/>
            <p:cNvSpPr/>
            <p:nvPr/>
          </p:nvSpPr>
          <p:spPr>
            <a:xfrm rot="18177000">
              <a:off x="3600360" y="3563280"/>
              <a:ext cx="104760" cy="104760"/>
            </a:xfrm>
            <a:prstGeom prst="ellipse">
              <a:avLst/>
            </a:prstGeom>
            <a:solidFill>
              <a:srgbClr val="2908ee"/>
            </a:solidFill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6" name="Line 48"/>
            <p:cNvSpPr/>
            <p:nvPr/>
          </p:nvSpPr>
          <p:spPr>
            <a:xfrm>
              <a:off x="3502800" y="3263400"/>
              <a:ext cx="151920" cy="35208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7" name="Line 49"/>
            <p:cNvSpPr/>
            <p:nvPr/>
          </p:nvSpPr>
          <p:spPr>
            <a:xfrm flipV="1">
              <a:off x="3655440" y="3200400"/>
              <a:ext cx="142200" cy="41472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8" name="Line 50"/>
            <p:cNvSpPr/>
            <p:nvPr/>
          </p:nvSpPr>
          <p:spPr>
            <a:xfrm flipH="1">
              <a:off x="3501720" y="3201120"/>
              <a:ext cx="294120" cy="62640"/>
            </a:xfrm>
            <a:prstGeom prst="line">
              <a:avLst/>
            </a:prstGeom>
            <a:ln cap="rnd"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09" name="Group 51"/>
          <p:cNvGrpSpPr/>
          <p:nvPr/>
        </p:nvGrpSpPr>
        <p:grpSpPr>
          <a:xfrm>
            <a:off x="7858440" y="3581280"/>
            <a:ext cx="760680" cy="608400"/>
            <a:chOff x="7858440" y="3581280"/>
            <a:chExt cx="760680" cy="608400"/>
          </a:xfrm>
        </p:grpSpPr>
        <p:grpSp>
          <p:nvGrpSpPr>
            <p:cNvPr id="1310" name="Group 52"/>
            <p:cNvGrpSpPr/>
            <p:nvPr/>
          </p:nvGrpSpPr>
          <p:grpSpPr>
            <a:xfrm>
              <a:off x="7858440" y="3581280"/>
              <a:ext cx="760680" cy="608400"/>
              <a:chOff x="7858440" y="3581280"/>
              <a:chExt cx="760680" cy="608400"/>
            </a:xfrm>
          </p:grpSpPr>
          <p:sp>
            <p:nvSpPr>
              <p:cNvPr id="1311" name="CustomShape 53"/>
              <p:cNvSpPr/>
              <p:nvPr/>
            </p:nvSpPr>
            <p:spPr>
              <a:xfrm>
                <a:off x="816300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2" name="CustomShape 54"/>
              <p:cNvSpPr/>
              <p:nvPr/>
            </p:nvSpPr>
            <p:spPr>
              <a:xfrm>
                <a:off x="823932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3" name="CustomShape 55"/>
              <p:cNvSpPr/>
              <p:nvPr/>
            </p:nvSpPr>
            <p:spPr>
              <a:xfrm>
                <a:off x="831564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4" name="CustomShape 56"/>
              <p:cNvSpPr/>
              <p:nvPr/>
            </p:nvSpPr>
            <p:spPr>
              <a:xfrm>
                <a:off x="839160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5" name="CustomShape 57"/>
              <p:cNvSpPr/>
              <p:nvPr/>
            </p:nvSpPr>
            <p:spPr>
              <a:xfrm>
                <a:off x="846792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6" name="CustomShape 58"/>
              <p:cNvSpPr/>
              <p:nvPr/>
            </p:nvSpPr>
            <p:spPr>
              <a:xfrm>
                <a:off x="816300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7" name="CustomShape 59"/>
              <p:cNvSpPr/>
              <p:nvPr/>
            </p:nvSpPr>
            <p:spPr>
              <a:xfrm>
                <a:off x="823932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8" name="CustomShape 60"/>
              <p:cNvSpPr/>
              <p:nvPr/>
            </p:nvSpPr>
            <p:spPr>
              <a:xfrm>
                <a:off x="831564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9" name="CustomShape 61"/>
              <p:cNvSpPr/>
              <p:nvPr/>
            </p:nvSpPr>
            <p:spPr>
              <a:xfrm>
                <a:off x="839160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0" name="CustomShape 62"/>
              <p:cNvSpPr/>
              <p:nvPr/>
            </p:nvSpPr>
            <p:spPr>
              <a:xfrm>
                <a:off x="846792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1" name="CustomShape 63"/>
              <p:cNvSpPr/>
              <p:nvPr/>
            </p:nvSpPr>
            <p:spPr>
              <a:xfrm>
                <a:off x="816300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2" name="CustomShape 64"/>
              <p:cNvSpPr/>
              <p:nvPr/>
            </p:nvSpPr>
            <p:spPr>
              <a:xfrm>
                <a:off x="823932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3" name="CustomShape 65"/>
              <p:cNvSpPr/>
              <p:nvPr/>
            </p:nvSpPr>
            <p:spPr>
              <a:xfrm>
                <a:off x="831564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4" name="CustomShape 66"/>
              <p:cNvSpPr/>
              <p:nvPr/>
            </p:nvSpPr>
            <p:spPr>
              <a:xfrm>
                <a:off x="839160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5" name="CustomShape 67"/>
              <p:cNvSpPr/>
              <p:nvPr/>
            </p:nvSpPr>
            <p:spPr>
              <a:xfrm>
                <a:off x="846792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6" name="CustomShape 68"/>
              <p:cNvSpPr/>
              <p:nvPr/>
            </p:nvSpPr>
            <p:spPr>
              <a:xfrm>
                <a:off x="816300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7" name="CustomShape 69"/>
              <p:cNvSpPr/>
              <p:nvPr/>
            </p:nvSpPr>
            <p:spPr>
              <a:xfrm>
                <a:off x="823932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8" name="CustomShape 70"/>
              <p:cNvSpPr/>
              <p:nvPr/>
            </p:nvSpPr>
            <p:spPr>
              <a:xfrm>
                <a:off x="831564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9" name="CustomShape 71"/>
              <p:cNvSpPr/>
              <p:nvPr/>
            </p:nvSpPr>
            <p:spPr>
              <a:xfrm>
                <a:off x="839160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0" name="CustomShape 72"/>
              <p:cNvSpPr/>
              <p:nvPr/>
            </p:nvSpPr>
            <p:spPr>
              <a:xfrm>
                <a:off x="846792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1" name="CustomShape 73"/>
              <p:cNvSpPr/>
              <p:nvPr/>
            </p:nvSpPr>
            <p:spPr>
              <a:xfrm>
                <a:off x="816300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2" name="CustomShape 74"/>
              <p:cNvSpPr/>
              <p:nvPr/>
            </p:nvSpPr>
            <p:spPr>
              <a:xfrm>
                <a:off x="823932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3" name="CustomShape 75"/>
              <p:cNvSpPr/>
              <p:nvPr/>
            </p:nvSpPr>
            <p:spPr>
              <a:xfrm>
                <a:off x="831564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4" name="CustomShape 76"/>
              <p:cNvSpPr/>
              <p:nvPr/>
            </p:nvSpPr>
            <p:spPr>
              <a:xfrm>
                <a:off x="839160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5" name="CustomShape 77"/>
              <p:cNvSpPr/>
              <p:nvPr/>
            </p:nvSpPr>
            <p:spPr>
              <a:xfrm>
                <a:off x="846792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6" name="CustomShape 78"/>
              <p:cNvSpPr/>
              <p:nvPr/>
            </p:nvSpPr>
            <p:spPr>
              <a:xfrm>
                <a:off x="793440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7" name="CustomShape 79"/>
              <p:cNvSpPr/>
              <p:nvPr/>
            </p:nvSpPr>
            <p:spPr>
              <a:xfrm>
                <a:off x="801072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8" name="CustomShape 80"/>
              <p:cNvSpPr/>
              <p:nvPr/>
            </p:nvSpPr>
            <p:spPr>
              <a:xfrm>
                <a:off x="808704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9" name="CustomShape 81"/>
              <p:cNvSpPr/>
              <p:nvPr/>
            </p:nvSpPr>
            <p:spPr>
              <a:xfrm>
                <a:off x="816300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0" name="CustomShape 82"/>
              <p:cNvSpPr/>
              <p:nvPr/>
            </p:nvSpPr>
            <p:spPr>
              <a:xfrm>
                <a:off x="823932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1" name="CustomShape 83"/>
              <p:cNvSpPr/>
              <p:nvPr/>
            </p:nvSpPr>
            <p:spPr>
              <a:xfrm>
                <a:off x="831564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2" name="CustomShape 84"/>
              <p:cNvSpPr/>
              <p:nvPr/>
            </p:nvSpPr>
            <p:spPr>
              <a:xfrm>
                <a:off x="839160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3" name="CustomShape 85"/>
              <p:cNvSpPr/>
              <p:nvPr/>
            </p:nvSpPr>
            <p:spPr>
              <a:xfrm>
                <a:off x="846792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4" name="CustomShape 86"/>
              <p:cNvSpPr/>
              <p:nvPr/>
            </p:nvSpPr>
            <p:spPr>
              <a:xfrm>
                <a:off x="785844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5" name="CustomShape 87"/>
              <p:cNvSpPr/>
              <p:nvPr/>
            </p:nvSpPr>
            <p:spPr>
              <a:xfrm>
                <a:off x="793440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6" name="CustomShape 88"/>
              <p:cNvSpPr/>
              <p:nvPr/>
            </p:nvSpPr>
            <p:spPr>
              <a:xfrm>
                <a:off x="801072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7" name="CustomShape 89"/>
              <p:cNvSpPr/>
              <p:nvPr/>
            </p:nvSpPr>
            <p:spPr>
              <a:xfrm>
                <a:off x="808704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8" name="CustomShape 90"/>
              <p:cNvSpPr/>
              <p:nvPr/>
            </p:nvSpPr>
            <p:spPr>
              <a:xfrm>
                <a:off x="816300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9" name="CustomShape 91"/>
              <p:cNvSpPr/>
              <p:nvPr/>
            </p:nvSpPr>
            <p:spPr>
              <a:xfrm>
                <a:off x="823932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0" name="CustomShape 92"/>
              <p:cNvSpPr/>
              <p:nvPr/>
            </p:nvSpPr>
            <p:spPr>
              <a:xfrm>
                <a:off x="831564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1" name="CustomShape 93"/>
              <p:cNvSpPr/>
              <p:nvPr/>
            </p:nvSpPr>
            <p:spPr>
              <a:xfrm>
                <a:off x="839160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2" name="CustomShape 94"/>
              <p:cNvSpPr/>
              <p:nvPr/>
            </p:nvSpPr>
            <p:spPr>
              <a:xfrm>
                <a:off x="846792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3" name="CustomShape 95"/>
              <p:cNvSpPr/>
              <p:nvPr/>
            </p:nvSpPr>
            <p:spPr>
              <a:xfrm>
                <a:off x="785844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4" name="CustomShape 96"/>
              <p:cNvSpPr/>
              <p:nvPr/>
            </p:nvSpPr>
            <p:spPr>
              <a:xfrm>
                <a:off x="793440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5" name="CustomShape 97"/>
              <p:cNvSpPr/>
              <p:nvPr/>
            </p:nvSpPr>
            <p:spPr>
              <a:xfrm>
                <a:off x="801072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6" name="CustomShape 98"/>
              <p:cNvSpPr/>
              <p:nvPr/>
            </p:nvSpPr>
            <p:spPr>
              <a:xfrm>
                <a:off x="808704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7" name="CustomShape 99"/>
              <p:cNvSpPr/>
              <p:nvPr/>
            </p:nvSpPr>
            <p:spPr>
              <a:xfrm>
                <a:off x="816300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8" name="CustomShape 100"/>
              <p:cNvSpPr/>
              <p:nvPr/>
            </p:nvSpPr>
            <p:spPr>
              <a:xfrm>
                <a:off x="823932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9" name="CustomShape 101"/>
              <p:cNvSpPr/>
              <p:nvPr/>
            </p:nvSpPr>
            <p:spPr>
              <a:xfrm>
                <a:off x="831564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0" name="CustomShape 102"/>
              <p:cNvSpPr/>
              <p:nvPr/>
            </p:nvSpPr>
            <p:spPr>
              <a:xfrm>
                <a:off x="839160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1" name="CustomShape 103"/>
              <p:cNvSpPr/>
              <p:nvPr/>
            </p:nvSpPr>
            <p:spPr>
              <a:xfrm>
                <a:off x="846792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2" name="CustomShape 104"/>
              <p:cNvSpPr/>
              <p:nvPr/>
            </p:nvSpPr>
            <p:spPr>
              <a:xfrm>
                <a:off x="785844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3" name="CustomShape 105"/>
              <p:cNvSpPr/>
              <p:nvPr/>
            </p:nvSpPr>
            <p:spPr>
              <a:xfrm>
                <a:off x="854424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4" name="CustomShape 106"/>
              <p:cNvSpPr/>
              <p:nvPr/>
            </p:nvSpPr>
            <p:spPr>
              <a:xfrm>
                <a:off x="854424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5" name="CustomShape 107"/>
              <p:cNvSpPr/>
              <p:nvPr/>
            </p:nvSpPr>
            <p:spPr>
              <a:xfrm>
                <a:off x="854424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6" name="CustomShape 108"/>
              <p:cNvSpPr/>
              <p:nvPr/>
            </p:nvSpPr>
            <p:spPr>
              <a:xfrm>
                <a:off x="854424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7" name="CustomShape 109"/>
              <p:cNvSpPr/>
              <p:nvPr/>
            </p:nvSpPr>
            <p:spPr>
              <a:xfrm>
                <a:off x="854424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8" name="CustomShape 110"/>
              <p:cNvSpPr/>
              <p:nvPr/>
            </p:nvSpPr>
            <p:spPr>
              <a:xfrm>
                <a:off x="8544240" y="39625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9" name="CustomShape 111"/>
              <p:cNvSpPr/>
              <p:nvPr/>
            </p:nvSpPr>
            <p:spPr>
              <a:xfrm>
                <a:off x="8544240" y="40384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70" name="CustomShape 112"/>
              <p:cNvSpPr/>
              <p:nvPr/>
            </p:nvSpPr>
            <p:spPr>
              <a:xfrm>
                <a:off x="8544240" y="41148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71" name="CustomShape 113"/>
              <p:cNvSpPr/>
              <p:nvPr/>
            </p:nvSpPr>
            <p:spPr>
              <a:xfrm>
                <a:off x="793440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72" name="CustomShape 114"/>
              <p:cNvSpPr/>
              <p:nvPr/>
            </p:nvSpPr>
            <p:spPr>
              <a:xfrm>
                <a:off x="801072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73" name="CustomShape 115"/>
              <p:cNvSpPr/>
              <p:nvPr/>
            </p:nvSpPr>
            <p:spPr>
              <a:xfrm>
                <a:off x="808704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74" name="CustomShape 116"/>
              <p:cNvSpPr/>
              <p:nvPr/>
            </p:nvSpPr>
            <p:spPr>
              <a:xfrm>
                <a:off x="793440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75" name="CustomShape 117"/>
              <p:cNvSpPr/>
              <p:nvPr/>
            </p:nvSpPr>
            <p:spPr>
              <a:xfrm>
                <a:off x="801072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76" name="CustomShape 118"/>
              <p:cNvSpPr/>
              <p:nvPr/>
            </p:nvSpPr>
            <p:spPr>
              <a:xfrm>
                <a:off x="808704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77" name="CustomShape 119"/>
              <p:cNvSpPr/>
              <p:nvPr/>
            </p:nvSpPr>
            <p:spPr>
              <a:xfrm>
                <a:off x="793440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78" name="CustomShape 120"/>
              <p:cNvSpPr/>
              <p:nvPr/>
            </p:nvSpPr>
            <p:spPr>
              <a:xfrm>
                <a:off x="801072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79" name="CustomShape 121"/>
              <p:cNvSpPr/>
              <p:nvPr/>
            </p:nvSpPr>
            <p:spPr>
              <a:xfrm>
                <a:off x="808704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0" name="CustomShape 122"/>
              <p:cNvSpPr/>
              <p:nvPr/>
            </p:nvSpPr>
            <p:spPr>
              <a:xfrm>
                <a:off x="793440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1" name="CustomShape 123"/>
              <p:cNvSpPr/>
              <p:nvPr/>
            </p:nvSpPr>
            <p:spPr>
              <a:xfrm>
                <a:off x="801072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2" name="CustomShape 124"/>
              <p:cNvSpPr/>
              <p:nvPr/>
            </p:nvSpPr>
            <p:spPr>
              <a:xfrm>
                <a:off x="808704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3" name="CustomShape 125"/>
              <p:cNvSpPr/>
              <p:nvPr/>
            </p:nvSpPr>
            <p:spPr>
              <a:xfrm>
                <a:off x="793440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4" name="CustomShape 126"/>
              <p:cNvSpPr/>
              <p:nvPr/>
            </p:nvSpPr>
            <p:spPr>
              <a:xfrm>
                <a:off x="801072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5" name="CustomShape 127"/>
              <p:cNvSpPr/>
              <p:nvPr/>
            </p:nvSpPr>
            <p:spPr>
              <a:xfrm>
                <a:off x="808704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6" name="CustomShape 128"/>
              <p:cNvSpPr/>
              <p:nvPr/>
            </p:nvSpPr>
            <p:spPr>
              <a:xfrm>
                <a:off x="7858440" y="35812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7" name="CustomShape 129"/>
              <p:cNvSpPr/>
              <p:nvPr/>
            </p:nvSpPr>
            <p:spPr>
              <a:xfrm>
                <a:off x="7858440" y="36576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8" name="CustomShape 130"/>
              <p:cNvSpPr/>
              <p:nvPr/>
            </p:nvSpPr>
            <p:spPr>
              <a:xfrm>
                <a:off x="7858440" y="373392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9" name="CustomShape 131"/>
              <p:cNvSpPr/>
              <p:nvPr/>
            </p:nvSpPr>
            <p:spPr>
              <a:xfrm>
                <a:off x="7858440" y="380988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90" name="CustomShape 132"/>
              <p:cNvSpPr/>
              <p:nvPr/>
            </p:nvSpPr>
            <p:spPr>
              <a:xfrm>
                <a:off x="7858440" y="3886200"/>
                <a:ext cx="74880" cy="74880"/>
              </a:xfrm>
              <a:prstGeom prst="rect">
                <a:avLst/>
              </a:prstGeom>
              <a:solidFill>
                <a:schemeClr val="bg1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91" name="Group 133"/>
            <p:cNvGrpSpPr/>
            <p:nvPr/>
          </p:nvGrpSpPr>
          <p:grpSpPr>
            <a:xfrm>
              <a:off x="7909200" y="3657600"/>
              <a:ext cx="303480" cy="379800"/>
              <a:chOff x="7909200" y="3657600"/>
              <a:chExt cx="303480" cy="379800"/>
            </a:xfrm>
          </p:grpSpPr>
          <p:sp>
            <p:nvSpPr>
              <p:cNvPr id="1392" name="CustomShape 134"/>
              <p:cNvSpPr/>
              <p:nvPr/>
            </p:nvSpPr>
            <p:spPr>
              <a:xfrm>
                <a:off x="7985520" y="365760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93" name="CustomShape 135"/>
              <p:cNvSpPr/>
              <p:nvPr/>
            </p:nvSpPr>
            <p:spPr>
              <a:xfrm>
                <a:off x="8061480" y="365760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94" name="CustomShape 136"/>
              <p:cNvSpPr/>
              <p:nvPr/>
            </p:nvSpPr>
            <p:spPr>
              <a:xfrm>
                <a:off x="8137800" y="3657600"/>
                <a:ext cx="74880" cy="74880"/>
              </a:xfrm>
              <a:prstGeom prst="rect">
                <a:avLst/>
              </a:prstGeom>
              <a:solidFill>
                <a:srgbClr val="ffff99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95" name="CustomShape 137"/>
              <p:cNvSpPr/>
              <p:nvPr/>
            </p:nvSpPr>
            <p:spPr>
              <a:xfrm>
                <a:off x="7985520" y="3733920"/>
                <a:ext cx="74880" cy="74880"/>
              </a:xfrm>
              <a:prstGeom prst="rect">
                <a:avLst/>
              </a:prstGeom>
              <a:solidFill>
                <a:srgbClr val="ff9933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96" name="CustomShape 138"/>
              <p:cNvSpPr/>
              <p:nvPr/>
            </p:nvSpPr>
            <p:spPr>
              <a:xfrm>
                <a:off x="8061480" y="373392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97" name="CustomShape 139"/>
              <p:cNvSpPr/>
              <p:nvPr/>
            </p:nvSpPr>
            <p:spPr>
              <a:xfrm>
                <a:off x="8137800" y="3733920"/>
                <a:ext cx="74880" cy="74880"/>
              </a:xfrm>
              <a:prstGeom prst="rect">
                <a:avLst/>
              </a:prstGeom>
              <a:solidFill>
                <a:srgbClr val="ffff99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98" name="CustomShape 140"/>
              <p:cNvSpPr/>
              <p:nvPr/>
            </p:nvSpPr>
            <p:spPr>
              <a:xfrm>
                <a:off x="7985520" y="3809880"/>
                <a:ext cx="74880" cy="74880"/>
              </a:xfrm>
              <a:prstGeom prst="rect">
                <a:avLst/>
              </a:prstGeom>
              <a:solidFill>
                <a:srgbClr val="ff9933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99" name="CustomShape 141"/>
              <p:cNvSpPr/>
              <p:nvPr/>
            </p:nvSpPr>
            <p:spPr>
              <a:xfrm>
                <a:off x="8061480" y="380988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0" name="CustomShape 142"/>
              <p:cNvSpPr/>
              <p:nvPr/>
            </p:nvSpPr>
            <p:spPr>
              <a:xfrm>
                <a:off x="8137800" y="380988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1" name="CustomShape 143"/>
              <p:cNvSpPr/>
              <p:nvPr/>
            </p:nvSpPr>
            <p:spPr>
              <a:xfrm>
                <a:off x="7985520" y="3886200"/>
                <a:ext cx="74880" cy="74880"/>
              </a:xfrm>
              <a:prstGeom prst="rect">
                <a:avLst/>
              </a:prstGeom>
              <a:solidFill>
                <a:srgbClr val="ff9933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2" name="CustomShape 144"/>
              <p:cNvSpPr/>
              <p:nvPr/>
            </p:nvSpPr>
            <p:spPr>
              <a:xfrm>
                <a:off x="8061480" y="388620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3" name="CustomShape 145"/>
              <p:cNvSpPr/>
              <p:nvPr/>
            </p:nvSpPr>
            <p:spPr>
              <a:xfrm>
                <a:off x="8137800" y="388620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4" name="CustomShape 146"/>
              <p:cNvSpPr/>
              <p:nvPr/>
            </p:nvSpPr>
            <p:spPr>
              <a:xfrm>
                <a:off x="7985520" y="396252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5" name="CustomShape 147"/>
              <p:cNvSpPr/>
              <p:nvPr/>
            </p:nvSpPr>
            <p:spPr>
              <a:xfrm>
                <a:off x="8061480" y="3962520"/>
                <a:ext cx="74880" cy="74880"/>
              </a:xfrm>
              <a:prstGeom prst="rect">
                <a:avLst/>
              </a:prstGeom>
              <a:solidFill>
                <a:srgbClr val="ffff66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6" name="CustomShape 148"/>
              <p:cNvSpPr/>
              <p:nvPr/>
            </p:nvSpPr>
            <p:spPr>
              <a:xfrm>
                <a:off x="8137800" y="396252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7" name="CustomShape 149"/>
              <p:cNvSpPr/>
              <p:nvPr/>
            </p:nvSpPr>
            <p:spPr>
              <a:xfrm>
                <a:off x="7909200" y="365760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8" name="CustomShape 150"/>
              <p:cNvSpPr/>
              <p:nvPr/>
            </p:nvSpPr>
            <p:spPr>
              <a:xfrm>
                <a:off x="7909200" y="3733920"/>
                <a:ext cx="74880" cy="74880"/>
              </a:xfrm>
              <a:prstGeom prst="rect">
                <a:avLst/>
              </a:prstGeom>
              <a:solidFill>
                <a:srgbClr val="cc6600"/>
              </a:solidFill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9" name="CustomShape 151"/>
              <p:cNvSpPr/>
              <p:nvPr/>
            </p:nvSpPr>
            <p:spPr>
              <a:xfrm>
                <a:off x="7909200" y="380988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0" name="CustomShape 152"/>
              <p:cNvSpPr/>
              <p:nvPr/>
            </p:nvSpPr>
            <p:spPr>
              <a:xfrm>
                <a:off x="7909200" y="388620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1" name="CustomShape 153"/>
              <p:cNvSpPr/>
              <p:nvPr/>
            </p:nvSpPr>
            <p:spPr>
              <a:xfrm>
                <a:off x="7909200" y="3962520"/>
                <a:ext cx="74880" cy="74880"/>
              </a:xfrm>
              <a:prstGeom prst="rect">
                <a:avLst/>
              </a:prstGeom>
              <a:noFill/>
              <a:ln cap="rnd"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412" name="CustomShape 154"/>
          <p:cNvSpPr/>
          <p:nvPr/>
        </p:nvSpPr>
        <p:spPr>
          <a:xfrm>
            <a:off x="946800" y="2830680"/>
            <a:ext cx="87516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geometry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13" name="CustomShape 155"/>
          <p:cNvSpPr/>
          <p:nvPr/>
        </p:nvSpPr>
        <p:spPr>
          <a:xfrm>
            <a:off x="3086640" y="2895480"/>
            <a:ext cx="86148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projected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14" name="CustomShape 156"/>
          <p:cNvSpPr/>
          <p:nvPr/>
        </p:nvSpPr>
        <p:spPr>
          <a:xfrm>
            <a:off x="5080320" y="2895480"/>
            <a:ext cx="92556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fragments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15" name="CustomShape 157"/>
          <p:cNvSpPr/>
          <p:nvPr/>
        </p:nvSpPr>
        <p:spPr>
          <a:xfrm>
            <a:off x="7047000" y="2971800"/>
            <a:ext cx="58284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pixels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1416" name="Group 158"/>
          <p:cNvGrpSpPr/>
          <p:nvPr/>
        </p:nvGrpSpPr>
        <p:grpSpPr>
          <a:xfrm>
            <a:off x="7248600" y="3352680"/>
            <a:ext cx="305280" cy="379800"/>
            <a:chOff x="7248600" y="3352680"/>
            <a:chExt cx="305280" cy="379800"/>
          </a:xfrm>
        </p:grpSpPr>
        <p:sp>
          <p:nvSpPr>
            <p:cNvPr id="1417" name="CustomShape 159"/>
            <p:cNvSpPr/>
            <p:nvPr/>
          </p:nvSpPr>
          <p:spPr>
            <a:xfrm>
              <a:off x="7325280" y="335268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8" name="CustomShape 160"/>
            <p:cNvSpPr/>
            <p:nvPr/>
          </p:nvSpPr>
          <p:spPr>
            <a:xfrm>
              <a:off x="7401960" y="335268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9" name="CustomShape 161"/>
            <p:cNvSpPr/>
            <p:nvPr/>
          </p:nvSpPr>
          <p:spPr>
            <a:xfrm>
              <a:off x="7478640" y="3352680"/>
              <a:ext cx="75240" cy="74880"/>
            </a:xfrm>
            <a:prstGeom prst="rect">
              <a:avLst/>
            </a:prstGeom>
            <a:solidFill>
              <a:srgbClr val="ffff99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0" name="CustomShape 162"/>
            <p:cNvSpPr/>
            <p:nvPr/>
          </p:nvSpPr>
          <p:spPr>
            <a:xfrm>
              <a:off x="7325280" y="3429000"/>
              <a:ext cx="75240" cy="74880"/>
            </a:xfrm>
            <a:prstGeom prst="rect">
              <a:avLst/>
            </a:prstGeom>
            <a:solidFill>
              <a:srgbClr val="ff9933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1" name="CustomShape 163"/>
            <p:cNvSpPr/>
            <p:nvPr/>
          </p:nvSpPr>
          <p:spPr>
            <a:xfrm>
              <a:off x="7401960" y="342900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2" name="CustomShape 164"/>
            <p:cNvSpPr/>
            <p:nvPr/>
          </p:nvSpPr>
          <p:spPr>
            <a:xfrm>
              <a:off x="7478640" y="3429000"/>
              <a:ext cx="75240" cy="74880"/>
            </a:xfrm>
            <a:prstGeom prst="rect">
              <a:avLst/>
            </a:prstGeom>
            <a:solidFill>
              <a:srgbClr val="ffff99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3" name="CustomShape 165"/>
            <p:cNvSpPr/>
            <p:nvPr/>
          </p:nvSpPr>
          <p:spPr>
            <a:xfrm>
              <a:off x="7325280" y="3505320"/>
              <a:ext cx="75240" cy="74880"/>
            </a:xfrm>
            <a:prstGeom prst="rect">
              <a:avLst/>
            </a:prstGeom>
            <a:solidFill>
              <a:srgbClr val="ff9933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4" name="CustomShape 166"/>
            <p:cNvSpPr/>
            <p:nvPr/>
          </p:nvSpPr>
          <p:spPr>
            <a:xfrm>
              <a:off x="7401960" y="350532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5" name="CustomShape 167"/>
            <p:cNvSpPr/>
            <p:nvPr/>
          </p:nvSpPr>
          <p:spPr>
            <a:xfrm>
              <a:off x="7478640" y="350532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6" name="CustomShape 168"/>
            <p:cNvSpPr/>
            <p:nvPr/>
          </p:nvSpPr>
          <p:spPr>
            <a:xfrm>
              <a:off x="7325280" y="3581280"/>
              <a:ext cx="75240" cy="74880"/>
            </a:xfrm>
            <a:prstGeom prst="rect">
              <a:avLst/>
            </a:prstGeom>
            <a:solidFill>
              <a:srgbClr val="ff9933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7" name="CustomShape 169"/>
            <p:cNvSpPr/>
            <p:nvPr/>
          </p:nvSpPr>
          <p:spPr>
            <a:xfrm>
              <a:off x="7401960" y="358128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8" name="CustomShape 170"/>
            <p:cNvSpPr/>
            <p:nvPr/>
          </p:nvSpPr>
          <p:spPr>
            <a:xfrm>
              <a:off x="7478640" y="358128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9" name="CustomShape 171"/>
            <p:cNvSpPr/>
            <p:nvPr/>
          </p:nvSpPr>
          <p:spPr>
            <a:xfrm>
              <a:off x="7325280" y="365760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0" name="CustomShape 172"/>
            <p:cNvSpPr/>
            <p:nvPr/>
          </p:nvSpPr>
          <p:spPr>
            <a:xfrm>
              <a:off x="7401960" y="3657600"/>
              <a:ext cx="75240" cy="74880"/>
            </a:xfrm>
            <a:prstGeom prst="rect">
              <a:avLst/>
            </a:prstGeom>
            <a:solidFill>
              <a:srgbClr val="ffff66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1" name="CustomShape 173"/>
            <p:cNvSpPr/>
            <p:nvPr/>
          </p:nvSpPr>
          <p:spPr>
            <a:xfrm>
              <a:off x="7478640" y="365760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2" name="CustomShape 174"/>
            <p:cNvSpPr/>
            <p:nvPr/>
          </p:nvSpPr>
          <p:spPr>
            <a:xfrm>
              <a:off x="7248600" y="335268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3" name="CustomShape 175"/>
            <p:cNvSpPr/>
            <p:nvPr/>
          </p:nvSpPr>
          <p:spPr>
            <a:xfrm>
              <a:off x="7248600" y="3429000"/>
              <a:ext cx="75240" cy="74880"/>
            </a:xfrm>
            <a:prstGeom prst="rect">
              <a:avLst/>
            </a:prstGeom>
            <a:solidFill>
              <a:srgbClr val="cc6600"/>
            </a:solidFill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4" name="CustomShape 176"/>
            <p:cNvSpPr/>
            <p:nvPr/>
          </p:nvSpPr>
          <p:spPr>
            <a:xfrm>
              <a:off x="7248600" y="350532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5" name="CustomShape 177"/>
            <p:cNvSpPr/>
            <p:nvPr/>
          </p:nvSpPr>
          <p:spPr>
            <a:xfrm>
              <a:off x="7248600" y="358128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6" name="CustomShape 178"/>
            <p:cNvSpPr/>
            <p:nvPr/>
          </p:nvSpPr>
          <p:spPr>
            <a:xfrm>
              <a:off x="7248600" y="3657600"/>
              <a:ext cx="75240" cy="74880"/>
            </a:xfrm>
            <a:prstGeom prst="rect">
              <a:avLst/>
            </a:prstGeom>
            <a:noFill/>
            <a:ln cap="rnd"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37" name="CustomShape 179"/>
          <p:cNvSpPr/>
          <p:nvPr/>
        </p:nvSpPr>
        <p:spPr>
          <a:xfrm>
            <a:off x="7888320" y="4191120"/>
            <a:ext cx="65448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screen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38" name="CustomShape 180"/>
          <p:cNvSpPr/>
          <p:nvPr/>
        </p:nvSpPr>
        <p:spPr>
          <a:xfrm>
            <a:off x="7630200" y="3274560"/>
            <a:ext cx="1284840" cy="1297080"/>
          </a:xfrm>
          <a:prstGeom prst="frame">
            <a:avLst>
              <a:gd name="adj1" fmla="val 9259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9" descr="A house with trees in the background&#10;&#10;Description automatically generated"/>
          <p:cNvPicPr/>
          <p:nvPr/>
        </p:nvPicPr>
        <p:blipFill>
          <a:blip r:embed="rId1"/>
          <a:stretch/>
        </p:blipFill>
        <p:spPr>
          <a:xfrm>
            <a:off x="1257480" y="1476360"/>
            <a:ext cx="6627960" cy="3903840"/>
          </a:xfrm>
          <a:prstGeom prst="rect">
            <a:avLst/>
          </a:prstGeom>
          <a:ln w="0"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1267920" y="5517360"/>
            <a:ext cx="1632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Daggerfall 1996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33"/>
          <p:cNvSpPr/>
          <p:nvPr/>
        </p:nvSpPr>
        <p:spPr>
          <a:xfrm>
            <a:off x="1267920" y="5517360"/>
            <a:ext cx="1632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914400" y="459720"/>
            <a:ext cx="7556760" cy="4798080"/>
          </a:xfrm>
          <a:prstGeom prst="rect">
            <a:avLst/>
          </a:prstGeom>
          <a:ln w="0">
            <a:noFill/>
          </a:ln>
        </p:spPr>
      </p:pic>
      <p:sp>
        <p:nvSpPr>
          <p:cNvPr id="125" name=""/>
          <p:cNvSpPr txBox="1"/>
          <p:nvPr/>
        </p:nvSpPr>
        <p:spPr>
          <a:xfrm>
            <a:off x="1143000" y="5715000"/>
            <a:ext cx="3429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Thief: the Drak Project 1998 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8" descr="A truck on a city street&#10;&#10;Description automatically generated"/>
          <p:cNvPicPr/>
          <p:nvPr/>
        </p:nvPicPr>
        <p:blipFill>
          <a:blip r:embed="rId1"/>
          <a:stretch/>
        </p:blipFill>
        <p:spPr>
          <a:xfrm>
            <a:off x="0" y="857160"/>
            <a:ext cx="9142560" cy="514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586400" y="1819440"/>
            <a:ext cx="1141560" cy="1065240"/>
          </a:xfrm>
          <a:prstGeom prst="cube">
            <a:avLst>
              <a:gd name="adj" fmla="val 25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"/>
          <p:cNvSpPr/>
          <p:nvPr/>
        </p:nvSpPr>
        <p:spPr>
          <a:xfrm flipH="1" rot="504000">
            <a:off x="2133000" y="3467160"/>
            <a:ext cx="2551320" cy="1065600"/>
          </a:xfrm>
          <a:prstGeom prst="parallelogram">
            <a:avLst>
              <a:gd name="adj" fmla="val 216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1f497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3"/>
          <p:cNvSpPr/>
          <p:nvPr/>
        </p:nvSpPr>
        <p:spPr>
          <a:xfrm>
            <a:off x="3335400" y="3876840"/>
            <a:ext cx="455760" cy="455760"/>
          </a:xfrm>
          <a:prstGeom prst="cube">
            <a:avLst>
              <a:gd name="adj" fmla="val 2500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4"/>
          <p:cNvSpPr/>
          <p:nvPr/>
        </p:nvSpPr>
        <p:spPr>
          <a:xfrm rot="5400000">
            <a:off x="2997000" y="2405160"/>
            <a:ext cx="1928880" cy="126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5"/>
          <p:cNvSpPr/>
          <p:nvPr/>
        </p:nvSpPr>
        <p:spPr>
          <a:xfrm rot="5400000">
            <a:off x="3609720" y="2157480"/>
            <a:ext cx="1920960" cy="178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6"/>
          <p:cNvSpPr/>
          <p:nvPr/>
        </p:nvSpPr>
        <p:spPr>
          <a:xfrm flipV="1" rot="10800000">
            <a:off x="3673440" y="2886120"/>
            <a:ext cx="1751040" cy="144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7"/>
          <p:cNvSpPr/>
          <p:nvPr/>
        </p:nvSpPr>
        <p:spPr>
          <a:xfrm rot="5400000">
            <a:off x="3231360" y="2979000"/>
            <a:ext cx="1447920" cy="126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4" name="Group 8"/>
          <p:cNvGrpSpPr/>
          <p:nvPr/>
        </p:nvGrpSpPr>
        <p:grpSpPr>
          <a:xfrm>
            <a:off x="5721480" y="3639960"/>
            <a:ext cx="2635560" cy="1073160"/>
            <a:chOff x="5721480" y="3639960"/>
            <a:chExt cx="2635560" cy="1073160"/>
          </a:xfrm>
        </p:grpSpPr>
        <p:pic>
          <p:nvPicPr>
            <p:cNvPr id="135" name="Image 40" descr="raster.png"/>
            <p:cNvPicPr/>
            <p:nvPr/>
          </p:nvPicPr>
          <p:blipFill>
            <a:blip r:embed="rId1"/>
            <a:srcRect l="0" t="37381" r="3072" b="10930"/>
            <a:stretch/>
          </p:blipFill>
          <p:spPr>
            <a:xfrm>
              <a:off x="5721480" y="3639960"/>
              <a:ext cx="2635560" cy="1073160"/>
            </a:xfrm>
            <a:prstGeom prst="rect">
              <a:avLst/>
            </a:prstGeom>
            <a:ln w="9525">
              <a:noFill/>
            </a:ln>
          </p:spPr>
        </p:pic>
        <p:sp>
          <p:nvSpPr>
            <p:cNvPr id="136" name="CustomShape 9"/>
            <p:cNvSpPr/>
            <p:nvPr/>
          </p:nvSpPr>
          <p:spPr>
            <a:xfrm>
              <a:off x="6843600" y="3835440"/>
              <a:ext cx="463680" cy="584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" name="CustomShape 10"/>
            <p:cNvSpPr/>
            <p:nvPr/>
          </p:nvSpPr>
          <p:spPr>
            <a:xfrm>
              <a:off x="5867280" y="3639960"/>
              <a:ext cx="974880" cy="1073160"/>
            </a:xfrm>
            <a:prstGeom prst="rect">
              <a:avLst/>
            </a:prstGeom>
            <a:noFill/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" name="CustomShape 11"/>
            <p:cNvSpPr/>
            <p:nvPr/>
          </p:nvSpPr>
          <p:spPr>
            <a:xfrm>
              <a:off x="6991200" y="4176720"/>
              <a:ext cx="2430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00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9" name="CustomShape 12"/>
          <p:cNvSpPr/>
          <p:nvPr/>
        </p:nvSpPr>
        <p:spPr>
          <a:xfrm>
            <a:off x="609480" y="260640"/>
            <a:ext cx="8228160" cy="114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Projective rendering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0" name="Picture 3" descr="C:\Users\slefebvr\AppData\Local\Microsoft\Windows\Temporary Internet Files\Content.IE5\AY0M3D9N\MC900307352[1].wmf"/>
          <p:cNvPicPr/>
          <p:nvPr/>
        </p:nvPicPr>
        <p:blipFill>
          <a:blip r:embed="rId2"/>
          <a:stretch/>
        </p:blipFill>
        <p:spPr>
          <a:xfrm flipH="1" rot="18537600">
            <a:off x="1486080" y="5070960"/>
            <a:ext cx="1157040" cy="91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95280" y="260280"/>
            <a:ext cx="853128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The rendering pipeline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539640" y="1774800"/>
            <a:ext cx="2372040" cy="644760"/>
          </a:xfrm>
          <a:prstGeom prst="rect">
            <a:avLst/>
          </a:prstGeom>
          <a:solidFill>
            <a:srgbClr val="ffffcc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Transforms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539640" y="2495520"/>
            <a:ext cx="2372040" cy="642960"/>
          </a:xfrm>
          <a:prstGeom prst="rect">
            <a:avLst/>
          </a:prstGeom>
          <a:solidFill>
            <a:srgbClr val="ffffcc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Clipping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539640" y="3211560"/>
            <a:ext cx="2372040" cy="644760"/>
          </a:xfrm>
          <a:prstGeom prst="rect">
            <a:avLst/>
          </a:prstGeom>
          <a:solidFill>
            <a:srgbClr val="ffffcc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Projection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5" name="CustomShape 5"/>
          <p:cNvSpPr/>
          <p:nvPr/>
        </p:nvSpPr>
        <p:spPr>
          <a:xfrm>
            <a:off x="539640" y="3935520"/>
            <a:ext cx="2372040" cy="644760"/>
          </a:xfrm>
          <a:prstGeom prst="rect">
            <a:avLst/>
          </a:prstGeom>
          <a:solidFill>
            <a:srgbClr val="66ccff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Rasterization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CustomShape 6"/>
          <p:cNvSpPr/>
          <p:nvPr/>
        </p:nvSpPr>
        <p:spPr>
          <a:xfrm>
            <a:off x="539640" y="5375160"/>
            <a:ext cx="2372040" cy="644760"/>
          </a:xfrm>
          <a:prstGeom prst="rect">
            <a:avLst/>
          </a:prstGeom>
          <a:solidFill>
            <a:srgbClr val="66ccff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Z-test, Blending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" name="CustomShape 7"/>
          <p:cNvSpPr/>
          <p:nvPr/>
        </p:nvSpPr>
        <p:spPr>
          <a:xfrm>
            <a:off x="3132000" y="1774800"/>
            <a:ext cx="530280" cy="530280"/>
          </a:xfrm>
          <a:prstGeom prst="leftArrow">
            <a:avLst>
              <a:gd name="adj1" fmla="val 49852"/>
              <a:gd name="adj2" fmla="val 56444"/>
            </a:avLst>
          </a:prstGeom>
          <a:solidFill>
            <a:srgbClr val="ff0000"/>
          </a:solidFill>
          <a:ln w="762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8"/>
          <p:cNvSpPr/>
          <p:nvPr/>
        </p:nvSpPr>
        <p:spPr>
          <a:xfrm rot="10800000">
            <a:off x="3205080" y="5448240"/>
            <a:ext cx="530280" cy="530280"/>
          </a:xfrm>
          <a:prstGeom prst="leftArrow">
            <a:avLst>
              <a:gd name="adj1" fmla="val 61194"/>
              <a:gd name="adj2" fmla="val 60972"/>
            </a:avLst>
          </a:prstGeom>
          <a:solidFill>
            <a:srgbClr val="ff0000"/>
          </a:solidFill>
          <a:ln w="762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9"/>
          <p:cNvSpPr/>
          <p:nvPr/>
        </p:nvSpPr>
        <p:spPr>
          <a:xfrm>
            <a:off x="4059000" y="1846440"/>
            <a:ext cx="3533040" cy="45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3D model + lights + camera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0" name="CustomShape 10"/>
          <p:cNvSpPr/>
          <p:nvPr/>
        </p:nvSpPr>
        <p:spPr>
          <a:xfrm>
            <a:off x="4100040" y="5489640"/>
            <a:ext cx="3411360" cy="45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2D image with pixel colors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CustomShape 11"/>
          <p:cNvSpPr/>
          <p:nvPr/>
        </p:nvSpPr>
        <p:spPr>
          <a:xfrm>
            <a:off x="539640" y="4654440"/>
            <a:ext cx="2372040" cy="644760"/>
          </a:xfrm>
          <a:prstGeom prst="rect">
            <a:avLst/>
          </a:prstGeom>
          <a:solidFill>
            <a:srgbClr val="66ccff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Shading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684360" y="333360"/>
            <a:ext cx="7770960" cy="60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Modeling Transformations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3087720" y="1197000"/>
            <a:ext cx="5597640" cy="39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34800" indent="-333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3D models defined in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object space</a:t>
            </a:r>
            <a:endParaRPr b="0" lang="en-US" sz="2400" spc="-1" strike="noStrike">
              <a:latin typeface="Arial"/>
            </a:endParaRPr>
          </a:p>
          <a:p>
            <a:pPr marL="334800" indent="-333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Transformed in common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world space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 marL="334800" indent="-333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And finally in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Camera space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54" name="Picture 11" descr=""/>
          <p:cNvPicPr/>
          <p:nvPr/>
        </p:nvPicPr>
        <p:blipFill>
          <a:blip r:embed="rId1"/>
          <a:srcRect l="0" t="1846" r="0" b="0"/>
          <a:stretch/>
        </p:blipFill>
        <p:spPr>
          <a:xfrm>
            <a:off x="6886440" y="2022480"/>
            <a:ext cx="1838520" cy="1360800"/>
          </a:xfrm>
          <a:prstGeom prst="rect">
            <a:avLst/>
          </a:prstGeom>
          <a:ln w="9525">
            <a:noFill/>
          </a:ln>
        </p:spPr>
      </p:pic>
      <p:pic>
        <p:nvPicPr>
          <p:cNvPr id="155" name="Picture 12" descr=""/>
          <p:cNvPicPr/>
          <p:nvPr/>
        </p:nvPicPr>
        <p:blipFill>
          <a:blip r:embed="rId2"/>
          <a:stretch/>
        </p:blipFill>
        <p:spPr>
          <a:xfrm>
            <a:off x="3203640" y="2349360"/>
            <a:ext cx="2543400" cy="974880"/>
          </a:xfrm>
          <a:prstGeom prst="rect">
            <a:avLst/>
          </a:prstGeom>
          <a:ln w="9525">
            <a:noFill/>
          </a:ln>
        </p:spPr>
      </p:pic>
      <p:sp>
        <p:nvSpPr>
          <p:cNvPr id="156" name="Line 3"/>
          <p:cNvSpPr/>
          <p:nvPr/>
        </p:nvSpPr>
        <p:spPr>
          <a:xfrm>
            <a:off x="5595840" y="2944800"/>
            <a:ext cx="1138320" cy="360"/>
          </a:xfrm>
          <a:prstGeom prst="line">
            <a:avLst/>
          </a:prstGeom>
          <a:ln cap="rnd" w="762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4"/>
          <p:cNvSpPr/>
          <p:nvPr/>
        </p:nvSpPr>
        <p:spPr>
          <a:xfrm>
            <a:off x="3470400" y="3552840"/>
            <a:ext cx="1971720" cy="455400"/>
          </a:xfrm>
          <a:prstGeom prst="rect">
            <a:avLst/>
          </a:prstGeom>
          <a:noFill/>
          <a:ln w="762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199"/>
              </a:spcBef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Object space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6734160" y="3552840"/>
            <a:ext cx="1971720" cy="455400"/>
          </a:xfrm>
          <a:prstGeom prst="rect">
            <a:avLst/>
          </a:prstGeom>
          <a:noFill/>
          <a:ln w="762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199"/>
              </a:spcBef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World space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59" name="Group 6"/>
          <p:cNvGrpSpPr/>
          <p:nvPr/>
        </p:nvGrpSpPr>
        <p:grpSpPr>
          <a:xfrm>
            <a:off x="5715000" y="4352760"/>
            <a:ext cx="3888000" cy="2148840"/>
            <a:chOff x="5715000" y="4352760"/>
            <a:chExt cx="3888000" cy="2148840"/>
          </a:xfrm>
        </p:grpSpPr>
        <p:pic>
          <p:nvPicPr>
            <p:cNvPr id="160" name="Picture 11" descr=""/>
            <p:cNvPicPr/>
            <p:nvPr/>
          </p:nvPicPr>
          <p:blipFill>
            <a:blip r:embed="rId3"/>
            <a:stretch/>
          </p:blipFill>
          <p:spPr>
            <a:xfrm>
              <a:off x="5787000" y="4352760"/>
              <a:ext cx="2807640" cy="1927440"/>
            </a:xfrm>
            <a:prstGeom prst="rect">
              <a:avLst/>
            </a:prstGeom>
            <a:ln w="76200">
              <a:noFill/>
            </a:ln>
          </p:spPr>
        </p:pic>
        <p:sp>
          <p:nvSpPr>
            <p:cNvPr id="161" name="CustomShape 7"/>
            <p:cNvSpPr/>
            <p:nvPr/>
          </p:nvSpPr>
          <p:spPr>
            <a:xfrm>
              <a:off x="7587720" y="5417640"/>
              <a:ext cx="2015280" cy="3639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spcBef>
                  <a:spcPts val="901"/>
                </a:spcBef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camera space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62" name="CustomShape 8"/>
            <p:cNvSpPr/>
            <p:nvPr/>
          </p:nvSpPr>
          <p:spPr>
            <a:xfrm>
              <a:off x="5715000" y="6137640"/>
              <a:ext cx="1972440" cy="3639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spcBef>
                  <a:spcPts val="901"/>
                </a:spcBef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world space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63" name="CustomShape 9"/>
          <p:cNvSpPr/>
          <p:nvPr/>
        </p:nvSpPr>
        <p:spPr>
          <a:xfrm>
            <a:off x="5700600" y="6502320"/>
            <a:ext cx="3407040" cy="34776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Durand/Cutler MIT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4" name="CustomShape 10"/>
          <p:cNvSpPr/>
          <p:nvPr/>
        </p:nvSpPr>
        <p:spPr>
          <a:xfrm>
            <a:off x="539640" y="1774800"/>
            <a:ext cx="2372040" cy="644760"/>
          </a:xfrm>
          <a:prstGeom prst="rect">
            <a:avLst/>
          </a:prstGeom>
          <a:solidFill>
            <a:srgbClr val="ffffcc"/>
          </a:solidFill>
          <a:ln cap="rnd" w="762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Transforms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5" name="CustomShape 11"/>
          <p:cNvSpPr/>
          <p:nvPr/>
        </p:nvSpPr>
        <p:spPr>
          <a:xfrm>
            <a:off x="539640" y="2495520"/>
            <a:ext cx="2372040" cy="642960"/>
          </a:xfrm>
          <a:prstGeom prst="rect">
            <a:avLst/>
          </a:prstGeom>
          <a:solidFill>
            <a:srgbClr val="ffffcc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Clipping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" name="CustomShape 12"/>
          <p:cNvSpPr/>
          <p:nvPr/>
        </p:nvSpPr>
        <p:spPr>
          <a:xfrm>
            <a:off x="539640" y="3211560"/>
            <a:ext cx="2372040" cy="644760"/>
          </a:xfrm>
          <a:prstGeom prst="rect">
            <a:avLst/>
          </a:prstGeom>
          <a:solidFill>
            <a:srgbClr val="ffffcc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Projection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7" name="CustomShape 13"/>
          <p:cNvSpPr/>
          <p:nvPr/>
        </p:nvSpPr>
        <p:spPr>
          <a:xfrm>
            <a:off x="539640" y="3935520"/>
            <a:ext cx="2372040" cy="644760"/>
          </a:xfrm>
          <a:prstGeom prst="rect">
            <a:avLst/>
          </a:prstGeom>
          <a:solidFill>
            <a:srgbClr val="66ccff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Rasterization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8" name="CustomShape 14"/>
          <p:cNvSpPr/>
          <p:nvPr/>
        </p:nvSpPr>
        <p:spPr>
          <a:xfrm>
            <a:off x="539640" y="5375160"/>
            <a:ext cx="2372040" cy="644760"/>
          </a:xfrm>
          <a:prstGeom prst="rect">
            <a:avLst/>
          </a:prstGeom>
          <a:solidFill>
            <a:srgbClr val="66ccff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Z-test, Blending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CustomShape 15"/>
          <p:cNvSpPr/>
          <p:nvPr/>
        </p:nvSpPr>
        <p:spPr>
          <a:xfrm>
            <a:off x="539640" y="4654440"/>
            <a:ext cx="2372040" cy="644760"/>
          </a:xfrm>
          <a:prstGeom prst="rect">
            <a:avLst/>
          </a:prstGeom>
          <a:solidFill>
            <a:srgbClr val="66ccff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Shading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2" descr=""/>
          <p:cNvPicPr/>
          <p:nvPr/>
        </p:nvPicPr>
        <p:blipFill>
          <a:blip r:embed="rId1"/>
          <a:stretch/>
        </p:blipFill>
        <p:spPr>
          <a:xfrm>
            <a:off x="5938920" y="3516480"/>
            <a:ext cx="3184560" cy="3184560"/>
          </a:xfrm>
          <a:prstGeom prst="rect">
            <a:avLst/>
          </a:prstGeom>
          <a:ln w="9525"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685800" y="298440"/>
            <a:ext cx="7770960" cy="60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Clipping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3160800" y="1341360"/>
            <a:ext cx="5981760" cy="452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34800" indent="-33372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Transform to Normalized</a:t>
            </a:r>
            <a:br>
              <a:rPr sz="1800"/>
            </a:b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Coordinates (NDC)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79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79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79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79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79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 marL="334800" indent="-33372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Clip anything</a:t>
            </a:r>
            <a:br>
              <a:rPr sz="1800"/>
            </a:b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outside view </a:t>
            </a:r>
            <a:br>
              <a:rPr sz="1800"/>
            </a:b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frustum</a:t>
            </a:r>
            <a:br>
              <a:rPr sz="1800"/>
            </a:b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79"/>
              </a:spcBef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73" name="Picture 12" descr=""/>
          <p:cNvPicPr/>
          <p:nvPr/>
        </p:nvPicPr>
        <p:blipFill>
          <a:blip r:embed="rId2"/>
          <a:srcRect l="0" t="4435" r="0" b="0"/>
          <a:stretch/>
        </p:blipFill>
        <p:spPr>
          <a:xfrm>
            <a:off x="3281400" y="2021040"/>
            <a:ext cx="2508480" cy="1176480"/>
          </a:xfrm>
          <a:prstGeom prst="rect">
            <a:avLst/>
          </a:prstGeom>
          <a:ln w="9525">
            <a:noFill/>
          </a:ln>
        </p:spPr>
      </p:pic>
      <p:pic>
        <p:nvPicPr>
          <p:cNvPr id="174" name="Picture 13" descr=""/>
          <p:cNvPicPr/>
          <p:nvPr/>
        </p:nvPicPr>
        <p:blipFill>
          <a:blip r:embed="rId3"/>
          <a:stretch/>
        </p:blipFill>
        <p:spPr>
          <a:xfrm>
            <a:off x="6932520" y="2060640"/>
            <a:ext cx="1584360" cy="1101960"/>
          </a:xfrm>
          <a:prstGeom prst="rect">
            <a:avLst/>
          </a:prstGeom>
          <a:ln w="9525">
            <a:noFill/>
          </a:ln>
        </p:spPr>
      </p:pic>
      <p:sp>
        <p:nvSpPr>
          <p:cNvPr id="175" name="CustomShape 3"/>
          <p:cNvSpPr/>
          <p:nvPr/>
        </p:nvSpPr>
        <p:spPr>
          <a:xfrm>
            <a:off x="3894120" y="3352680"/>
            <a:ext cx="2116440" cy="363960"/>
          </a:xfrm>
          <a:prstGeom prst="rect">
            <a:avLst/>
          </a:prstGeom>
          <a:noFill/>
          <a:ln w="762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901"/>
              </a:spcBef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camera space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7388280" y="3203640"/>
            <a:ext cx="909720" cy="333000"/>
          </a:xfrm>
          <a:prstGeom prst="rect">
            <a:avLst/>
          </a:prstGeom>
          <a:noFill/>
          <a:ln w="762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799"/>
              </a:spcBef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NDC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Line 5"/>
          <p:cNvSpPr/>
          <p:nvPr/>
        </p:nvSpPr>
        <p:spPr>
          <a:xfrm>
            <a:off x="5786280" y="2670120"/>
            <a:ext cx="1138320" cy="360"/>
          </a:xfrm>
          <a:prstGeom prst="line">
            <a:avLst/>
          </a:prstGeom>
          <a:ln cap="rnd" w="762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6"/>
          <p:cNvSpPr/>
          <p:nvPr/>
        </p:nvSpPr>
        <p:spPr>
          <a:xfrm>
            <a:off x="5700600" y="6502320"/>
            <a:ext cx="3407040" cy="34776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Durand/Cutler MIT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9" name="CustomShape 7"/>
          <p:cNvSpPr/>
          <p:nvPr/>
        </p:nvSpPr>
        <p:spPr>
          <a:xfrm>
            <a:off x="539640" y="1774800"/>
            <a:ext cx="2372040" cy="644760"/>
          </a:xfrm>
          <a:prstGeom prst="rect">
            <a:avLst/>
          </a:prstGeom>
          <a:solidFill>
            <a:srgbClr val="ffffcc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Transforms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0" name="CustomShape 8"/>
          <p:cNvSpPr/>
          <p:nvPr/>
        </p:nvSpPr>
        <p:spPr>
          <a:xfrm>
            <a:off x="539640" y="2495520"/>
            <a:ext cx="2372040" cy="642960"/>
          </a:xfrm>
          <a:prstGeom prst="rect">
            <a:avLst/>
          </a:prstGeom>
          <a:solidFill>
            <a:srgbClr val="ffffcc"/>
          </a:solidFill>
          <a:ln cap="rnd" w="762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Clipping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1" name="CustomShape 9"/>
          <p:cNvSpPr/>
          <p:nvPr/>
        </p:nvSpPr>
        <p:spPr>
          <a:xfrm>
            <a:off x="539640" y="3211560"/>
            <a:ext cx="2372040" cy="644760"/>
          </a:xfrm>
          <a:prstGeom prst="rect">
            <a:avLst/>
          </a:prstGeom>
          <a:solidFill>
            <a:srgbClr val="ffffcc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Projection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2" name="CustomShape 10"/>
          <p:cNvSpPr/>
          <p:nvPr/>
        </p:nvSpPr>
        <p:spPr>
          <a:xfrm>
            <a:off x="539640" y="3935520"/>
            <a:ext cx="2372040" cy="644760"/>
          </a:xfrm>
          <a:prstGeom prst="rect">
            <a:avLst/>
          </a:prstGeom>
          <a:solidFill>
            <a:srgbClr val="66ccff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Rasterization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3" name="CustomShape 11"/>
          <p:cNvSpPr/>
          <p:nvPr/>
        </p:nvSpPr>
        <p:spPr>
          <a:xfrm>
            <a:off x="539640" y="5375160"/>
            <a:ext cx="2372040" cy="644760"/>
          </a:xfrm>
          <a:prstGeom prst="rect">
            <a:avLst/>
          </a:prstGeom>
          <a:solidFill>
            <a:srgbClr val="66ccff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Z-test, Blending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4" name="CustomShape 12"/>
          <p:cNvSpPr/>
          <p:nvPr/>
        </p:nvSpPr>
        <p:spPr>
          <a:xfrm>
            <a:off x="539640" y="4654440"/>
            <a:ext cx="2372040" cy="644760"/>
          </a:xfrm>
          <a:prstGeom prst="rect">
            <a:avLst/>
          </a:prstGeom>
          <a:solidFill>
            <a:srgbClr val="66ccff"/>
          </a:solidFill>
          <a:ln cap="rnd" w="127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Shading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1899</TotalTime>
  <Application>LibreOffice/7.3.7.2$Linux_X86_64 LibreOffice_project/30$Build-2</Application>
  <AppVersion>15.0000</AppVersion>
  <Words>1900</Words>
  <Paragraphs>811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2012-03-12T08:58:37Z</dcterms:created>
  <dc:creator>slefebvr</dc:creator>
  <dc:description/>
  <dc:language>en-US</dc:language>
  <cp:lastModifiedBy/>
  <dcterms:modified xsi:type="dcterms:W3CDTF">2022-12-12T09:49:48Z</dcterms:modified>
  <cp:revision>650</cp:revision>
  <dc:subject/>
  <dc:title>Game Programming Introduction and practice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15</vt:i4>
  </property>
  <property fmtid="{D5CDD505-2E9C-101B-9397-08002B2CF9AE}" pid="3" name="PresentationFormat">
    <vt:lpwstr>On-screen Show (4:3)</vt:lpwstr>
  </property>
  <property fmtid="{D5CDD505-2E9C-101B-9397-08002B2CF9AE}" pid="4" name="Slides">
    <vt:i4>50</vt:i4>
  </property>
</Properties>
</file>